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embeddedFontLst>
    <p:embeddedFont>
      <p:font typeface="Maven Pro" panose="020B0604020202020204" charset="0"/>
      <p:regular r:id="rId22"/>
      <p:bold r:id="rId23"/>
    </p:embeddedFont>
    <p:embeddedFont>
      <p:font typeface="Nunito" panose="020B0604020202020204" charset="0"/>
      <p:regular r:id="rId24"/>
      <p:bold r:id="rId25"/>
      <p:italic r:id="rId26"/>
      <p:boldItalic r:id="rId27"/>
    </p:embeddedFont>
    <p:embeddedFont>
      <p:font typeface="Palatino Linotype" panose="02040502050505030304" pitchFamily="18"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94" y="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9776840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 everyone</a:t>
            </a:r>
            <a:endParaRPr/>
          </a:p>
        </p:txBody>
      </p:sp>
      <p:sp>
        <p:nvSpPr>
          <p:cNvPr id="150" name="Google Shape;150;g7977684051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ca567652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ca567652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c9f36d4de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c9f36d4d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a4eb3b616_1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ca4eb3b616_1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to the class (but don’t write this on the slide) that the amount of security admin will likely grow as the company is growing very fast. This means that overall labor costs will increase.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c9f36d4de4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c9f36d4de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c9f36d4de4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c9f36d4de4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a4eb3b616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a4eb3b616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ca4eb3b616_1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ca4eb3b616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c44c63d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cc44c63d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9d9cdf06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9d9cdf0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9d9cdf06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9d9cdf0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a4eb3b616_1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a4eb3b616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b9d9cdf06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b9d9cdf06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9f36d4de4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9f36d4de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9f36d4de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c9f36d4de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c9f36d4de4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c9f36d4de4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9d9cdf06f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9d9cdf06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9d9cdf0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b9d9cdf0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869829" y="601723"/>
            <a:ext cx="6421200" cy="1905900"/>
          </a:xfrm>
          <a:prstGeom prst="rect">
            <a:avLst/>
          </a:prstGeom>
          <a:noFill/>
          <a:ln>
            <a:noFill/>
          </a:ln>
        </p:spPr>
        <p:txBody>
          <a:bodyPr spcFirstLastPara="1" wrap="square" lIns="68575" tIns="34275" rIns="68575" bIns="0" anchor="b" anchorCtr="0">
            <a:noAutofit/>
          </a:bodyPr>
          <a:lstStyle>
            <a:lvl1pPr lvl="0" algn="l" rtl="0">
              <a:lnSpc>
                <a:spcPct val="90000"/>
              </a:lnSpc>
              <a:spcBef>
                <a:spcPts val="0"/>
              </a:spcBef>
              <a:spcAft>
                <a:spcPts val="0"/>
              </a:spcAft>
              <a:buClr>
                <a:schemeClr val="dk1"/>
              </a:buClr>
              <a:buSzPts val="5000"/>
              <a:buFont typeface="Palatino Linotype"/>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1" name="Google Shape;61;p14"/>
          <p:cNvSpPr txBox="1">
            <a:spLocks noGrp="1"/>
          </p:cNvSpPr>
          <p:nvPr>
            <p:ph type="subTitle" idx="1"/>
          </p:nvPr>
        </p:nvSpPr>
        <p:spPr>
          <a:xfrm>
            <a:off x="1869830" y="2648403"/>
            <a:ext cx="6421200" cy="733200"/>
          </a:xfrm>
          <a:prstGeom prst="rect">
            <a:avLst/>
          </a:prstGeom>
          <a:noFill/>
          <a:ln>
            <a:noFill/>
          </a:ln>
        </p:spPr>
        <p:txBody>
          <a:bodyPr spcFirstLastPara="1" wrap="square" lIns="68575" tIns="68575" rIns="68575" bIns="68575" anchor="t" anchorCtr="0">
            <a:noAutofit/>
          </a:bodyPr>
          <a:lstStyle>
            <a:lvl1pPr lvl="0" algn="l" rtl="0">
              <a:lnSpc>
                <a:spcPct val="120000"/>
              </a:lnSpc>
              <a:spcBef>
                <a:spcPts val="800"/>
              </a:spcBef>
              <a:spcAft>
                <a:spcPts val="0"/>
              </a:spcAft>
              <a:buSzPts val="1400"/>
              <a:buNone/>
              <a:defRPr sz="1400" b="0" cap="none">
                <a:solidFill>
                  <a:schemeClr val="dk1"/>
                </a:solidFill>
              </a:defRPr>
            </a:lvl1pPr>
            <a:lvl2pPr lvl="1" algn="ctr" rtl="0">
              <a:lnSpc>
                <a:spcPct val="120000"/>
              </a:lnSpc>
              <a:spcBef>
                <a:spcPts val="400"/>
              </a:spcBef>
              <a:spcAft>
                <a:spcPts val="0"/>
              </a:spcAft>
              <a:buSzPts val="1400"/>
              <a:buNone/>
              <a:defRPr sz="1400"/>
            </a:lvl2pPr>
            <a:lvl3pPr lvl="2" algn="ctr" rtl="0">
              <a:lnSpc>
                <a:spcPct val="120000"/>
              </a:lnSpc>
              <a:spcBef>
                <a:spcPts val="400"/>
              </a:spcBef>
              <a:spcAft>
                <a:spcPts val="0"/>
              </a:spcAft>
              <a:buSzPts val="1400"/>
              <a:buNone/>
              <a:defRPr sz="1400"/>
            </a:lvl3pPr>
            <a:lvl4pPr lvl="3" algn="ctr" rtl="0">
              <a:lnSpc>
                <a:spcPct val="120000"/>
              </a:lnSpc>
              <a:spcBef>
                <a:spcPts val="400"/>
              </a:spcBef>
              <a:spcAft>
                <a:spcPts val="0"/>
              </a:spcAft>
              <a:buSzPts val="1200"/>
              <a:buNone/>
              <a:defRPr sz="1200"/>
            </a:lvl4pPr>
            <a:lvl5pPr lvl="4" algn="ctr" rtl="0">
              <a:lnSpc>
                <a:spcPct val="120000"/>
              </a:lnSpc>
              <a:spcBef>
                <a:spcPts val="400"/>
              </a:spcBef>
              <a:spcAft>
                <a:spcPts val="0"/>
              </a:spcAft>
              <a:buSzPts val="1200"/>
              <a:buNone/>
              <a:defRPr sz="1200"/>
            </a:lvl5pPr>
            <a:lvl6pPr lvl="5" algn="ctr" rtl="0">
              <a:lnSpc>
                <a:spcPct val="120000"/>
              </a:lnSpc>
              <a:spcBef>
                <a:spcPts val="400"/>
              </a:spcBef>
              <a:spcAft>
                <a:spcPts val="0"/>
              </a:spcAft>
              <a:buSzPts val="1200"/>
              <a:buNone/>
              <a:defRPr sz="1200"/>
            </a:lvl6pPr>
            <a:lvl7pPr lvl="6" algn="ctr" rtl="0">
              <a:lnSpc>
                <a:spcPct val="120000"/>
              </a:lnSpc>
              <a:spcBef>
                <a:spcPts val="400"/>
              </a:spcBef>
              <a:spcAft>
                <a:spcPts val="0"/>
              </a:spcAft>
              <a:buSzPts val="1200"/>
              <a:buNone/>
              <a:defRPr sz="1200"/>
            </a:lvl7pPr>
            <a:lvl8pPr lvl="7" algn="ctr" rtl="0">
              <a:lnSpc>
                <a:spcPct val="120000"/>
              </a:lnSpc>
              <a:spcBef>
                <a:spcPts val="400"/>
              </a:spcBef>
              <a:spcAft>
                <a:spcPts val="0"/>
              </a:spcAft>
              <a:buSzPts val="1200"/>
              <a:buNone/>
              <a:defRPr sz="1200"/>
            </a:lvl8pPr>
            <a:lvl9pPr lvl="8" algn="ctr" rtl="0">
              <a:lnSpc>
                <a:spcPct val="120000"/>
              </a:lnSpc>
              <a:spcBef>
                <a:spcPts val="400"/>
              </a:spcBef>
              <a:spcAft>
                <a:spcPts val="0"/>
              </a:spcAft>
              <a:buSzPts val="1200"/>
              <a:buNone/>
              <a:defRPr sz="1200"/>
            </a:lvl9pPr>
          </a:lstStyle>
          <a:p>
            <a:endParaRPr/>
          </a:p>
        </p:txBody>
      </p:sp>
      <p:sp>
        <p:nvSpPr>
          <p:cNvPr id="62" name="Google Shape;62;p14"/>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3" name="Google Shape;63;p14"/>
          <p:cNvSpPr txBox="1">
            <a:spLocks noGrp="1"/>
          </p:cNvSpPr>
          <p:nvPr>
            <p:ph type="ftr" idx="11"/>
          </p:nvPr>
        </p:nvSpPr>
        <p:spPr>
          <a:xfrm>
            <a:off x="1869829" y="246980"/>
            <a:ext cx="36729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4"/>
          <p:cNvSpPr txBox="1">
            <a:spLocks noGrp="1"/>
          </p:cNvSpPr>
          <p:nvPr>
            <p:ph type="sldNum" idx="12"/>
          </p:nvPr>
        </p:nvSpPr>
        <p:spPr>
          <a:xfrm>
            <a:off x="1078248"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65" name="Google Shape;65;p14"/>
          <p:cNvCxnSpPr/>
          <p:nvPr/>
        </p:nvCxnSpPr>
        <p:spPr>
          <a:xfrm>
            <a:off x="1750978" y="599230"/>
            <a:ext cx="0" cy="19086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5"/>
          <p:cNvSpPr txBox="1">
            <a:spLocks noGrp="1"/>
          </p:cNvSpPr>
          <p:nvPr>
            <p:ph type="body" idx="1"/>
          </p:nvPr>
        </p:nvSpPr>
        <p:spPr>
          <a:xfrm>
            <a:off x="1151022" y="1511799"/>
            <a:ext cx="7140000" cy="25878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69" name="Google Shape;69;p15"/>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5"/>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72" name="Google Shape;72;p15"/>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1151110" y="1317098"/>
            <a:ext cx="6421800" cy="1416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700"/>
              <a:buFont typeface="Palatino Linotype"/>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5" name="Google Shape;75;p16"/>
          <p:cNvSpPr txBox="1">
            <a:spLocks noGrp="1"/>
          </p:cNvSpPr>
          <p:nvPr>
            <p:ph type="body" idx="1"/>
          </p:nvPr>
        </p:nvSpPr>
        <p:spPr>
          <a:xfrm>
            <a:off x="1151021" y="2854646"/>
            <a:ext cx="6412500" cy="759600"/>
          </a:xfrm>
          <a:prstGeom prst="rect">
            <a:avLst/>
          </a:prstGeom>
          <a:noFill/>
          <a:ln>
            <a:noFill/>
          </a:ln>
        </p:spPr>
        <p:txBody>
          <a:bodyPr spcFirstLastPara="1" wrap="square" lIns="68575" tIns="68575" rIns="68575" bIns="34275" anchor="t" anchorCtr="0">
            <a:noAutofit/>
          </a:bodyPr>
          <a:lstStyle>
            <a:lvl1pPr marL="457200" lvl="0" indent="-228600" algn="l" rtl="0">
              <a:lnSpc>
                <a:spcPct val="120000"/>
              </a:lnSpc>
              <a:spcBef>
                <a:spcPts val="800"/>
              </a:spcBef>
              <a:spcAft>
                <a:spcPts val="0"/>
              </a:spcAft>
              <a:buSzPts val="1400"/>
              <a:buNone/>
              <a:defRPr sz="1400">
                <a:solidFill>
                  <a:schemeClr val="dk1"/>
                </a:solidFill>
              </a:defRPr>
            </a:lvl1pPr>
            <a:lvl2pPr marL="914400" lvl="1" indent="-228600" algn="l" rtl="0">
              <a:lnSpc>
                <a:spcPct val="120000"/>
              </a:lnSpc>
              <a:spcBef>
                <a:spcPts val="400"/>
              </a:spcBef>
              <a:spcAft>
                <a:spcPts val="0"/>
              </a:spcAft>
              <a:buSzPts val="1400"/>
              <a:buNone/>
              <a:defRPr sz="1400">
                <a:solidFill>
                  <a:srgbClr val="888888"/>
                </a:solidFill>
              </a:defRPr>
            </a:lvl2pPr>
            <a:lvl3pPr marL="1371600" lvl="2" indent="-228600" algn="l" rtl="0">
              <a:lnSpc>
                <a:spcPct val="120000"/>
              </a:lnSpc>
              <a:spcBef>
                <a:spcPts val="400"/>
              </a:spcBef>
              <a:spcAft>
                <a:spcPts val="0"/>
              </a:spcAft>
              <a:buSzPts val="1400"/>
              <a:buNone/>
              <a:defRPr sz="1400">
                <a:solidFill>
                  <a:srgbClr val="888888"/>
                </a:solidFill>
              </a:defRPr>
            </a:lvl3pPr>
            <a:lvl4pPr marL="1828800" lvl="3" indent="-228600" algn="l" rtl="0">
              <a:lnSpc>
                <a:spcPct val="120000"/>
              </a:lnSpc>
              <a:spcBef>
                <a:spcPts val="400"/>
              </a:spcBef>
              <a:spcAft>
                <a:spcPts val="0"/>
              </a:spcAft>
              <a:buSzPts val="1200"/>
              <a:buNone/>
              <a:defRPr sz="1200">
                <a:solidFill>
                  <a:srgbClr val="888888"/>
                </a:solidFill>
              </a:defRPr>
            </a:lvl4pPr>
            <a:lvl5pPr marL="2286000" lvl="4" indent="-228600" algn="l" rtl="0">
              <a:lnSpc>
                <a:spcPct val="120000"/>
              </a:lnSpc>
              <a:spcBef>
                <a:spcPts val="400"/>
              </a:spcBef>
              <a:spcAft>
                <a:spcPts val="0"/>
              </a:spcAft>
              <a:buSzPts val="1200"/>
              <a:buNone/>
              <a:defRPr sz="1200">
                <a:solidFill>
                  <a:srgbClr val="888888"/>
                </a:solidFill>
              </a:defRPr>
            </a:lvl5pPr>
            <a:lvl6pPr marL="2743200" lvl="5" indent="-228600" algn="l" rtl="0">
              <a:lnSpc>
                <a:spcPct val="120000"/>
              </a:lnSpc>
              <a:spcBef>
                <a:spcPts val="400"/>
              </a:spcBef>
              <a:spcAft>
                <a:spcPts val="0"/>
              </a:spcAft>
              <a:buSzPts val="1200"/>
              <a:buNone/>
              <a:defRPr sz="1200">
                <a:solidFill>
                  <a:srgbClr val="888888"/>
                </a:solidFill>
              </a:defRPr>
            </a:lvl6pPr>
            <a:lvl7pPr marL="3200400" lvl="6" indent="-228600" algn="l" rtl="0">
              <a:lnSpc>
                <a:spcPct val="120000"/>
              </a:lnSpc>
              <a:spcBef>
                <a:spcPts val="400"/>
              </a:spcBef>
              <a:spcAft>
                <a:spcPts val="0"/>
              </a:spcAft>
              <a:buSzPts val="1200"/>
              <a:buNone/>
              <a:defRPr sz="1200">
                <a:solidFill>
                  <a:srgbClr val="888888"/>
                </a:solidFill>
              </a:defRPr>
            </a:lvl7pPr>
            <a:lvl8pPr marL="3657600" lvl="7" indent="-228600" algn="l" rtl="0">
              <a:lnSpc>
                <a:spcPct val="120000"/>
              </a:lnSpc>
              <a:spcBef>
                <a:spcPts val="400"/>
              </a:spcBef>
              <a:spcAft>
                <a:spcPts val="0"/>
              </a:spcAft>
              <a:buSzPts val="1200"/>
              <a:buNone/>
              <a:defRPr sz="1200">
                <a:solidFill>
                  <a:srgbClr val="888888"/>
                </a:solidFill>
              </a:defRPr>
            </a:lvl8pPr>
            <a:lvl9pPr marL="4114800" lvl="8" indent="-228600" algn="l" rtl="0">
              <a:lnSpc>
                <a:spcPct val="120000"/>
              </a:lnSpc>
              <a:spcBef>
                <a:spcPts val="400"/>
              </a:spcBef>
              <a:spcAft>
                <a:spcPts val="0"/>
              </a:spcAft>
              <a:buSzPts val="1200"/>
              <a:buNone/>
              <a:defRPr sz="1200">
                <a:solidFill>
                  <a:srgbClr val="888888"/>
                </a:solidFill>
              </a:defRPr>
            </a:lvl9pPr>
          </a:lstStyle>
          <a:p>
            <a:endParaRPr/>
          </a:p>
        </p:txBody>
      </p:sp>
      <p:sp>
        <p:nvSpPr>
          <p:cNvPr id="76" name="Google Shape;76;p16"/>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6"/>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79" name="Google Shape;79;p16"/>
          <p:cNvCxnSpPr/>
          <p:nvPr/>
        </p:nvCxnSpPr>
        <p:spPr>
          <a:xfrm>
            <a:off x="1028765" y="599230"/>
            <a:ext cx="0" cy="21339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1151021" y="603667"/>
            <a:ext cx="7140000" cy="7944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1151021" y="1508158"/>
            <a:ext cx="3456600" cy="25785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83" name="Google Shape;83;p17"/>
          <p:cNvSpPr txBox="1">
            <a:spLocks noGrp="1"/>
          </p:cNvSpPr>
          <p:nvPr>
            <p:ph type="body" idx="2"/>
          </p:nvPr>
        </p:nvSpPr>
        <p:spPr>
          <a:xfrm>
            <a:off x="4841095" y="1513007"/>
            <a:ext cx="3453000" cy="25812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84" name="Google Shape;84;p17"/>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7"/>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87" name="Google Shape;87;p17"/>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151021" y="603122"/>
            <a:ext cx="7140000" cy="792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 name="Google Shape;90;p18"/>
          <p:cNvSpPr txBox="1">
            <a:spLocks noGrp="1"/>
          </p:cNvSpPr>
          <p:nvPr>
            <p:ph type="body" idx="1"/>
          </p:nvPr>
        </p:nvSpPr>
        <p:spPr>
          <a:xfrm>
            <a:off x="1151021" y="1514662"/>
            <a:ext cx="3456600" cy="6015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91" name="Google Shape;91;p18"/>
          <p:cNvSpPr txBox="1">
            <a:spLocks noGrp="1"/>
          </p:cNvSpPr>
          <p:nvPr>
            <p:ph type="body" idx="2"/>
          </p:nvPr>
        </p:nvSpPr>
        <p:spPr>
          <a:xfrm>
            <a:off x="1151021" y="2118202"/>
            <a:ext cx="3456600" cy="19833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92" name="Google Shape;92;p18"/>
          <p:cNvSpPr txBox="1">
            <a:spLocks noGrp="1"/>
          </p:cNvSpPr>
          <p:nvPr>
            <p:ph type="body" idx="3"/>
          </p:nvPr>
        </p:nvSpPr>
        <p:spPr>
          <a:xfrm>
            <a:off x="4841093" y="1517252"/>
            <a:ext cx="3456600" cy="6018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93" name="Google Shape;93;p18"/>
          <p:cNvSpPr txBox="1">
            <a:spLocks noGrp="1"/>
          </p:cNvSpPr>
          <p:nvPr>
            <p:ph type="body" idx="4"/>
          </p:nvPr>
        </p:nvSpPr>
        <p:spPr>
          <a:xfrm>
            <a:off x="4841094" y="2116118"/>
            <a:ext cx="3456600" cy="19779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94" name="Google Shape;94;p18"/>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8"/>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7" name="Google Shape;97;p18"/>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0" name="Google Shape;100;p19"/>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9"/>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19"/>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03" name="Google Shape;103;p19"/>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20"/>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p20"/>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0"/>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1150981" y="599230"/>
            <a:ext cx="2387100" cy="16851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800"/>
              <a:buFont typeface="Palatino Linotype"/>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0" name="Google Shape;110;p21"/>
          <p:cNvSpPr txBox="1">
            <a:spLocks noGrp="1"/>
          </p:cNvSpPr>
          <p:nvPr>
            <p:ph type="body" idx="1"/>
          </p:nvPr>
        </p:nvSpPr>
        <p:spPr>
          <a:xfrm>
            <a:off x="3782786" y="599231"/>
            <a:ext cx="4509300" cy="3494100"/>
          </a:xfrm>
          <a:prstGeom prst="rect">
            <a:avLst/>
          </a:prstGeom>
          <a:noFill/>
          <a:ln>
            <a:noFill/>
          </a:ln>
        </p:spPr>
        <p:txBody>
          <a:bodyPr spcFirstLastPara="1" wrap="square" lIns="68575" tIns="34275" rIns="68575" bIns="34275" anchor="ctr"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11" name="Google Shape;111;p21"/>
          <p:cNvSpPr txBox="1">
            <a:spLocks noGrp="1"/>
          </p:cNvSpPr>
          <p:nvPr>
            <p:ph type="body" idx="2"/>
          </p:nvPr>
        </p:nvSpPr>
        <p:spPr>
          <a:xfrm>
            <a:off x="1151021" y="2404118"/>
            <a:ext cx="2388900" cy="1686000"/>
          </a:xfrm>
          <a:prstGeom prst="rect">
            <a:avLst/>
          </a:prstGeom>
          <a:noFill/>
          <a:ln>
            <a:noFill/>
          </a:ln>
        </p:spPr>
        <p:txBody>
          <a:bodyPr spcFirstLastPara="1" wrap="square" lIns="68575" tIns="34275" rIns="68575" bIns="34275" anchor="t" anchorCtr="0">
            <a:noAutofit/>
          </a:bodyPr>
          <a:lstStyle>
            <a:lvl1pPr marL="457200" lvl="0" indent="-228600" algn="l" rtl="0">
              <a:lnSpc>
                <a:spcPct val="120000"/>
              </a:lnSpc>
              <a:spcBef>
                <a:spcPts val="800"/>
              </a:spcBef>
              <a:spcAft>
                <a:spcPts val="0"/>
              </a:spcAft>
              <a:buSzPts val="1200"/>
              <a:buNone/>
              <a:defRPr sz="12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12" name="Google Shape;112;p21"/>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21"/>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21"/>
          <p:cNvCxnSpPr/>
          <p:nvPr/>
        </p:nvCxnSpPr>
        <p:spPr>
          <a:xfrm>
            <a:off x="1028765" y="599230"/>
            <a:ext cx="0" cy="16851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grpSp>
        <p:nvGrpSpPr>
          <p:cNvPr id="117" name="Google Shape;117;p22"/>
          <p:cNvGrpSpPr/>
          <p:nvPr/>
        </p:nvGrpSpPr>
        <p:grpSpPr>
          <a:xfrm>
            <a:off x="5608040" y="361628"/>
            <a:ext cx="3055950" cy="3861900"/>
            <a:chOff x="7477387" y="482170"/>
            <a:chExt cx="4074600" cy="5149200"/>
          </a:xfrm>
        </p:grpSpPr>
        <p:sp>
          <p:nvSpPr>
            <p:cNvPr id="118" name="Google Shape;118;p22"/>
            <p:cNvSpPr/>
            <p:nvPr/>
          </p:nvSpPr>
          <p:spPr>
            <a:xfrm>
              <a:off x="7477387" y="482170"/>
              <a:ext cx="4074600" cy="5149200"/>
            </a:xfrm>
            <a:prstGeom prst="rect">
              <a:avLst/>
            </a:prstGeom>
            <a:gradFill>
              <a:gsLst>
                <a:gs pos="0">
                  <a:srgbClr val="1A1814"/>
                </a:gs>
                <a:gs pos="100000">
                  <a:srgbClr val="1A1814"/>
                </a:gs>
              </a:gsLst>
              <a:lin ang="5400012" scaled="0"/>
            </a:gradFill>
            <a:ln>
              <a:noFill/>
            </a:ln>
            <a:effectLst>
              <a:outerShdw blurRad="127000" dist="228600" dir="4740000" sx="98000" sy="98000" algn="tl" rotWithShape="0">
                <a:srgbClr val="000000">
                  <a:alpha val="3373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9" name="Google Shape;119;p22"/>
            <p:cNvSpPr/>
            <p:nvPr/>
          </p:nvSpPr>
          <p:spPr>
            <a:xfrm>
              <a:off x="7790446" y="812506"/>
              <a:ext cx="3450300" cy="4466400"/>
            </a:xfrm>
            <a:prstGeom prst="rect">
              <a:avLst/>
            </a:prstGeom>
            <a:gradFill>
              <a:gsLst>
                <a:gs pos="0">
                  <a:srgbClr val="DADADA"/>
                </a:gs>
                <a:gs pos="100000">
                  <a:srgbClr val="FFFFFE"/>
                </a:gs>
              </a:gsLst>
              <a:lin ang="16200038" scaled="0"/>
            </a:gradFill>
            <a:ln w="50800" cap="flat" cmpd="sng">
              <a:solidFill>
                <a:srgbClr val="191919"/>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20" name="Google Shape;120;p22"/>
          <p:cNvSpPr txBox="1">
            <a:spLocks noGrp="1"/>
          </p:cNvSpPr>
          <p:nvPr>
            <p:ph type="title"/>
          </p:nvPr>
        </p:nvSpPr>
        <p:spPr>
          <a:xfrm>
            <a:off x="1151771" y="847135"/>
            <a:ext cx="4085700" cy="13731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Palatino Linotype"/>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2"/>
          <p:cNvSpPr>
            <a:spLocks noGrp="1"/>
          </p:cNvSpPr>
          <p:nvPr>
            <p:ph type="pic" idx="2"/>
          </p:nvPr>
        </p:nvSpPr>
        <p:spPr>
          <a:xfrm>
            <a:off x="6093292" y="841906"/>
            <a:ext cx="2093400" cy="28998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accent1"/>
              </a:buClr>
              <a:buSzPts val="2400"/>
              <a:buFont typeface="Arial"/>
              <a:buNone/>
              <a:defRPr sz="2400" b="0" i="0" u="none" strike="noStrike" cap="none">
                <a:solidFill>
                  <a:schemeClr val="dk1"/>
                </a:solidFill>
                <a:latin typeface="Palatino Linotype"/>
                <a:ea typeface="Palatino Linotype"/>
                <a:cs typeface="Palatino Linotype"/>
                <a:sym typeface="Palatino Linotype"/>
              </a:defRPr>
            </a:lvl1pPr>
            <a:lvl2pPr marR="0" lvl="1" algn="l" rtl="0">
              <a:lnSpc>
                <a:spcPct val="120000"/>
              </a:lnSpc>
              <a:spcBef>
                <a:spcPts val="400"/>
              </a:spcBef>
              <a:spcAft>
                <a:spcPts val="0"/>
              </a:spcAft>
              <a:buClr>
                <a:schemeClr val="accent1"/>
              </a:buClr>
              <a:buSzPts val="2100"/>
              <a:buFont typeface="Arial"/>
              <a:buNone/>
              <a:defRPr sz="2100" b="0" i="0" u="none" strike="noStrike" cap="none">
                <a:solidFill>
                  <a:schemeClr val="dk1"/>
                </a:solidFill>
                <a:latin typeface="Palatino Linotype"/>
                <a:ea typeface="Palatino Linotype"/>
                <a:cs typeface="Palatino Linotype"/>
                <a:sym typeface="Palatino Linotype"/>
              </a:defRPr>
            </a:lvl2pPr>
            <a:lvl3pPr marR="0" lvl="2" algn="l" rtl="0">
              <a:lnSpc>
                <a:spcPct val="120000"/>
              </a:lnSpc>
              <a:spcBef>
                <a:spcPts val="400"/>
              </a:spcBef>
              <a:spcAft>
                <a:spcPts val="0"/>
              </a:spcAft>
              <a:buClr>
                <a:schemeClr val="accent1"/>
              </a:buClr>
              <a:buSzPts val="1800"/>
              <a:buFont typeface="Arial"/>
              <a:buNone/>
              <a:defRPr sz="1800" b="0" i="0" u="none" strike="noStrike" cap="none">
                <a:solidFill>
                  <a:schemeClr val="dk1"/>
                </a:solidFill>
                <a:latin typeface="Palatino Linotype"/>
                <a:ea typeface="Palatino Linotype"/>
                <a:cs typeface="Palatino Linotype"/>
                <a:sym typeface="Palatino Linotype"/>
              </a:defRPr>
            </a:lvl3pPr>
            <a:lvl4pPr marR="0" lvl="3"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4pPr>
            <a:lvl5pPr marR="0" lvl="4"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5pPr>
            <a:lvl6pPr marR="0" lvl="5"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6pPr>
            <a:lvl7pPr marR="0" lvl="6"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7pPr>
            <a:lvl8pPr marR="0" lvl="7"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8pPr>
            <a:lvl9pPr marR="0" lvl="8"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122" name="Google Shape;122;p22"/>
          <p:cNvSpPr txBox="1">
            <a:spLocks noGrp="1"/>
          </p:cNvSpPr>
          <p:nvPr>
            <p:ph type="body" idx="1"/>
          </p:nvPr>
        </p:nvSpPr>
        <p:spPr>
          <a:xfrm>
            <a:off x="1151021" y="2359494"/>
            <a:ext cx="4080000" cy="1502700"/>
          </a:xfrm>
          <a:prstGeom prst="rect">
            <a:avLst/>
          </a:prstGeom>
          <a:noFill/>
          <a:ln>
            <a:noFill/>
          </a:ln>
        </p:spPr>
        <p:txBody>
          <a:bodyPr spcFirstLastPara="1" wrap="square" lIns="68575" tIns="34275" rIns="68575" bIns="34275" anchor="t" anchorCtr="0">
            <a:noAutofit/>
          </a:bodyPr>
          <a:lstStyle>
            <a:lvl1pPr marL="457200" lvl="0" indent="-228600" algn="l" rtl="0">
              <a:lnSpc>
                <a:spcPct val="120000"/>
              </a:lnSpc>
              <a:spcBef>
                <a:spcPts val="800"/>
              </a:spcBef>
              <a:spcAft>
                <a:spcPts val="0"/>
              </a:spcAft>
              <a:buSzPts val="1400"/>
              <a:buNone/>
              <a:defRPr sz="14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123" name="Google Shape;123;p22"/>
          <p:cNvSpPr txBox="1">
            <a:spLocks noGrp="1"/>
          </p:cNvSpPr>
          <p:nvPr>
            <p:ph type="dt" idx="10"/>
          </p:nvPr>
        </p:nvSpPr>
        <p:spPr>
          <a:xfrm>
            <a:off x="1151021" y="4102392"/>
            <a:ext cx="40800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2"/>
          <p:cNvSpPr txBox="1">
            <a:spLocks noGrp="1"/>
          </p:cNvSpPr>
          <p:nvPr>
            <p:ph type="ftr" idx="11"/>
          </p:nvPr>
        </p:nvSpPr>
        <p:spPr>
          <a:xfrm>
            <a:off x="1151182" y="238980"/>
            <a:ext cx="4090200" cy="240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5" name="Google Shape;125;p22"/>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22"/>
          <p:cNvCxnSpPr/>
          <p:nvPr/>
        </p:nvCxnSpPr>
        <p:spPr>
          <a:xfrm>
            <a:off x="1028765" y="599230"/>
            <a:ext cx="0" cy="16209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9" name="Google Shape;129;p23"/>
          <p:cNvSpPr txBox="1">
            <a:spLocks noGrp="1"/>
          </p:cNvSpPr>
          <p:nvPr>
            <p:ph type="body" idx="1"/>
          </p:nvPr>
        </p:nvSpPr>
        <p:spPr>
          <a:xfrm rot="5400000">
            <a:off x="3427240" y="-764301"/>
            <a:ext cx="2587800" cy="71400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30" name="Google Shape;130;p23"/>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1" name="Google Shape;131;p23"/>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33" name="Google Shape;133;p23"/>
          <p:cNvCxnSpPr/>
          <p:nvPr/>
        </p:nvCxnSpPr>
        <p:spPr>
          <a:xfrm>
            <a:off x="1028765" y="599230"/>
            <a:ext cx="0" cy="80040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rot="5400000">
            <a:off x="5969740" y="1772597"/>
            <a:ext cx="3431100" cy="12117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Palatino Linotype"/>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4"/>
          <p:cNvSpPr txBox="1">
            <a:spLocks noGrp="1"/>
          </p:cNvSpPr>
          <p:nvPr>
            <p:ph type="body" idx="1"/>
          </p:nvPr>
        </p:nvSpPr>
        <p:spPr>
          <a:xfrm rot="5400000">
            <a:off x="2337526" y="-523603"/>
            <a:ext cx="3431100" cy="58041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137" name="Google Shape;137;p24"/>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140" name="Google Shape;140;p24"/>
          <p:cNvCxnSpPr/>
          <p:nvPr/>
        </p:nvCxnSpPr>
        <p:spPr>
          <a:xfrm rot="10800000">
            <a:off x="7079440" y="539454"/>
            <a:ext cx="12117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1"/>
        <p:cNvGrpSpPr/>
        <p:nvPr/>
      </p:nvGrpSpPr>
      <p:grpSpPr>
        <a:xfrm>
          <a:off x="0" y="0"/>
          <a:ext cx="0" cy="0"/>
          <a:chOff x="0" y="0"/>
          <a:chExt cx="0" cy="0"/>
        </a:xfrm>
      </p:grpSpPr>
      <p:grpSp>
        <p:nvGrpSpPr>
          <p:cNvPr id="142" name="Google Shape;142;p25"/>
          <p:cNvGrpSpPr/>
          <p:nvPr/>
        </p:nvGrpSpPr>
        <p:grpSpPr>
          <a:xfrm>
            <a:off x="625966" y="299376"/>
            <a:ext cx="999312" cy="999312"/>
            <a:chOff x="348199" y="179450"/>
            <a:chExt cx="1116300" cy="1116300"/>
          </a:xfrm>
        </p:grpSpPr>
        <p:sp>
          <p:nvSpPr>
            <p:cNvPr id="143" name="Google Shape;143;p25"/>
            <p:cNvSpPr/>
            <p:nvPr/>
          </p:nvSpPr>
          <p:spPr>
            <a:xfrm rot="-5400000">
              <a:off x="574557" y="405788"/>
              <a:ext cx="663600" cy="6636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5"/>
            <p:cNvSpPr/>
            <p:nvPr/>
          </p:nvSpPr>
          <p:spPr>
            <a:xfrm rot="-5400000">
              <a:off x="348199" y="179450"/>
              <a:ext cx="1116300" cy="1116300"/>
            </a:xfrm>
            <a:prstGeom prst="pie">
              <a:avLst>
                <a:gd name="adj1" fmla="val 10792838"/>
                <a:gd name="adj2" fmla="val 16200000"/>
              </a:avLst>
            </a:prstGeom>
            <a:solidFill>
              <a:schemeClr val="dk2">
                <a:alpha val="1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p2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l" rtl="0">
              <a:lnSpc>
                <a:spcPct val="100000"/>
              </a:lnSpc>
              <a:spcBef>
                <a:spcPts val="0"/>
              </a:spcBef>
              <a:spcAft>
                <a:spcPts val="0"/>
              </a:spcAft>
              <a:buSzPts val="2800"/>
              <a:buNone/>
              <a:defRPr sz="1400"/>
            </a:lvl2pPr>
            <a:lvl3pPr lvl="2" algn="l" rtl="0">
              <a:lnSpc>
                <a:spcPct val="100000"/>
              </a:lnSpc>
              <a:spcBef>
                <a:spcPts val="0"/>
              </a:spcBef>
              <a:spcAft>
                <a:spcPts val="0"/>
              </a:spcAft>
              <a:buSzPts val="2800"/>
              <a:buNone/>
              <a:defRPr sz="1400"/>
            </a:lvl3pPr>
            <a:lvl4pPr lvl="3" algn="l" rtl="0">
              <a:lnSpc>
                <a:spcPct val="100000"/>
              </a:lnSpc>
              <a:spcBef>
                <a:spcPts val="0"/>
              </a:spcBef>
              <a:spcAft>
                <a:spcPts val="0"/>
              </a:spcAft>
              <a:buSzPts val="2800"/>
              <a:buNone/>
              <a:defRPr sz="1400"/>
            </a:lvl4pPr>
            <a:lvl5pPr lvl="4" algn="l" rtl="0">
              <a:lnSpc>
                <a:spcPct val="100000"/>
              </a:lnSpc>
              <a:spcBef>
                <a:spcPts val="0"/>
              </a:spcBef>
              <a:spcAft>
                <a:spcPts val="0"/>
              </a:spcAft>
              <a:buSzPts val="2800"/>
              <a:buNone/>
              <a:defRPr sz="1400"/>
            </a:lvl5pPr>
            <a:lvl6pPr lvl="5" algn="l" rtl="0">
              <a:lnSpc>
                <a:spcPct val="100000"/>
              </a:lnSpc>
              <a:spcBef>
                <a:spcPts val="0"/>
              </a:spcBef>
              <a:spcAft>
                <a:spcPts val="0"/>
              </a:spcAft>
              <a:buSzPts val="2800"/>
              <a:buNone/>
              <a:defRPr sz="1400"/>
            </a:lvl6pPr>
            <a:lvl7pPr lvl="6" algn="l" rtl="0">
              <a:lnSpc>
                <a:spcPct val="100000"/>
              </a:lnSpc>
              <a:spcBef>
                <a:spcPts val="0"/>
              </a:spcBef>
              <a:spcAft>
                <a:spcPts val="0"/>
              </a:spcAft>
              <a:buSzPts val="2800"/>
              <a:buNone/>
              <a:defRPr sz="1400"/>
            </a:lvl7pPr>
            <a:lvl8pPr lvl="7" algn="l" rtl="0">
              <a:lnSpc>
                <a:spcPct val="100000"/>
              </a:lnSpc>
              <a:spcBef>
                <a:spcPts val="0"/>
              </a:spcBef>
              <a:spcAft>
                <a:spcPts val="0"/>
              </a:spcAft>
              <a:buSzPts val="2800"/>
              <a:buNone/>
              <a:defRPr sz="1400"/>
            </a:lvl8pPr>
            <a:lvl9pPr lvl="8" algn="l" rtl="0">
              <a:lnSpc>
                <a:spcPct val="100000"/>
              </a:lnSpc>
              <a:spcBef>
                <a:spcPts val="0"/>
              </a:spcBef>
              <a:spcAft>
                <a:spcPts val="0"/>
              </a:spcAft>
              <a:buSzPts val="2800"/>
              <a:buNone/>
              <a:defRPr sz="1400"/>
            </a:lvl9pPr>
          </a:lstStyle>
          <a:p>
            <a:endParaRPr/>
          </a:p>
        </p:txBody>
      </p:sp>
      <p:sp>
        <p:nvSpPr>
          <p:cNvPr id="146" name="Google Shape;146;p25"/>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rtl="0">
              <a:lnSpc>
                <a:spcPct val="115000"/>
              </a:lnSpc>
              <a:spcBef>
                <a:spcPts val="0"/>
              </a:spcBef>
              <a:spcAft>
                <a:spcPts val="0"/>
              </a:spcAft>
              <a:buSzPts val="1300"/>
              <a:buChar char="●"/>
              <a:defRPr sz="1400"/>
            </a:lvl1pPr>
            <a:lvl2pPr marL="914400" lvl="1" indent="-298450" algn="l" rtl="0">
              <a:lnSpc>
                <a:spcPct val="115000"/>
              </a:lnSpc>
              <a:spcBef>
                <a:spcPts val="1600"/>
              </a:spcBef>
              <a:spcAft>
                <a:spcPts val="0"/>
              </a:spcAft>
              <a:buSzPts val="1100"/>
              <a:buChar char="○"/>
              <a:defRPr sz="1400"/>
            </a:lvl2pPr>
            <a:lvl3pPr marL="1371600" lvl="2" indent="-298450" algn="l" rtl="0">
              <a:lnSpc>
                <a:spcPct val="115000"/>
              </a:lnSpc>
              <a:spcBef>
                <a:spcPts val="1600"/>
              </a:spcBef>
              <a:spcAft>
                <a:spcPts val="0"/>
              </a:spcAft>
              <a:buSzPts val="1100"/>
              <a:buChar char="■"/>
              <a:defRPr sz="1400"/>
            </a:lvl3pPr>
            <a:lvl4pPr marL="1828800" lvl="3" indent="-298450" algn="l" rtl="0">
              <a:lnSpc>
                <a:spcPct val="115000"/>
              </a:lnSpc>
              <a:spcBef>
                <a:spcPts val="1600"/>
              </a:spcBef>
              <a:spcAft>
                <a:spcPts val="0"/>
              </a:spcAft>
              <a:buSzPts val="1100"/>
              <a:buChar char="●"/>
              <a:defRPr sz="1400"/>
            </a:lvl4pPr>
            <a:lvl5pPr marL="2286000" lvl="4" indent="-298450" algn="l" rtl="0">
              <a:lnSpc>
                <a:spcPct val="115000"/>
              </a:lnSpc>
              <a:spcBef>
                <a:spcPts val="1600"/>
              </a:spcBef>
              <a:spcAft>
                <a:spcPts val="0"/>
              </a:spcAft>
              <a:buSzPts val="1100"/>
              <a:buChar char="○"/>
              <a:defRPr sz="1400"/>
            </a:lvl5pPr>
            <a:lvl6pPr marL="2743200" lvl="5" indent="-298450" algn="l" rtl="0">
              <a:lnSpc>
                <a:spcPct val="115000"/>
              </a:lnSpc>
              <a:spcBef>
                <a:spcPts val="1600"/>
              </a:spcBef>
              <a:spcAft>
                <a:spcPts val="0"/>
              </a:spcAft>
              <a:buSzPts val="1100"/>
              <a:buChar char="■"/>
              <a:defRPr sz="1400"/>
            </a:lvl6pPr>
            <a:lvl7pPr marL="3200400" lvl="6" indent="-298450" algn="l" rtl="0">
              <a:lnSpc>
                <a:spcPct val="115000"/>
              </a:lnSpc>
              <a:spcBef>
                <a:spcPts val="1600"/>
              </a:spcBef>
              <a:spcAft>
                <a:spcPts val="0"/>
              </a:spcAft>
              <a:buSzPts val="1100"/>
              <a:buChar char="●"/>
              <a:defRPr sz="1400"/>
            </a:lvl7pPr>
            <a:lvl8pPr marL="3657600" lvl="7" indent="-298450" algn="l" rtl="0">
              <a:lnSpc>
                <a:spcPct val="115000"/>
              </a:lnSpc>
              <a:spcBef>
                <a:spcPts val="1600"/>
              </a:spcBef>
              <a:spcAft>
                <a:spcPts val="0"/>
              </a:spcAft>
              <a:buSzPts val="1100"/>
              <a:buChar char="○"/>
              <a:defRPr sz="1400"/>
            </a:lvl8pPr>
            <a:lvl9pPr marL="4114800" lvl="8" indent="-298450" algn="l" rtl="0">
              <a:lnSpc>
                <a:spcPct val="115000"/>
              </a:lnSpc>
              <a:spcBef>
                <a:spcPts val="1600"/>
              </a:spcBef>
              <a:spcAft>
                <a:spcPts val="1600"/>
              </a:spcAft>
              <a:buSzPts val="1100"/>
              <a:buChar char="■"/>
              <a:defRPr sz="1400"/>
            </a:lvl9pPr>
          </a:lstStyle>
          <a:p>
            <a:endParaRPr/>
          </a:p>
        </p:txBody>
      </p:sp>
      <p:sp>
        <p:nvSpPr>
          <p:cNvPr id="147" name="Google Shape;147;p2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9F9F8"/>
            </a:gs>
            <a:gs pos="100000">
              <a:srgbClr val="D6D4D0"/>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p:nvPr/>
        </p:nvSpPr>
        <p:spPr>
          <a:xfrm>
            <a:off x="0" y="1511799"/>
            <a:ext cx="9144000" cy="3089100"/>
          </a:xfrm>
          <a:prstGeom prst="rect">
            <a:avLst/>
          </a:prstGeom>
          <a:gradFill>
            <a:gsLst>
              <a:gs pos="0">
                <a:srgbClr val="EDEBE7">
                  <a:alpha val="0"/>
                </a:srgbClr>
              </a:gs>
              <a:gs pos="100000">
                <a:schemeClr val="lt2"/>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2" name="Google Shape;52;p13"/>
          <p:cNvPicPr preferRelativeResize="0"/>
          <p:nvPr/>
        </p:nvPicPr>
        <p:blipFill rotWithShape="1">
          <a:blip r:embed="rId14">
            <a:alphaModFix/>
          </a:blip>
          <a:srcRect t="2770" b="-2770"/>
          <a:stretch/>
        </p:blipFill>
        <p:spPr>
          <a:xfrm>
            <a:off x="0" y="4601718"/>
            <a:ext cx="9144000" cy="557213"/>
          </a:xfrm>
          <a:prstGeom prst="rect">
            <a:avLst/>
          </a:prstGeom>
          <a:noFill/>
          <a:ln>
            <a:noFill/>
          </a:ln>
        </p:spPr>
      </p:pic>
      <p:sp>
        <p:nvSpPr>
          <p:cNvPr id="53" name="Google Shape;53;p13"/>
          <p:cNvSpPr txBox="1">
            <a:spLocks noGrp="1"/>
          </p:cNvSpPr>
          <p:nvPr>
            <p:ph type="title"/>
          </p:nvPr>
        </p:nvSpPr>
        <p:spPr>
          <a:xfrm>
            <a:off x="1151022" y="603389"/>
            <a:ext cx="7140000" cy="786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Palatino Linotype"/>
              <a:buNone/>
              <a:defRPr sz="2400" b="0" i="0" u="none" strike="noStrike" cap="none">
                <a:solidFill>
                  <a:schemeClr val="dk1"/>
                </a:solidFill>
                <a:latin typeface="Palatino Linotype"/>
                <a:ea typeface="Palatino Linotype"/>
                <a:cs typeface="Palatino Linotype"/>
                <a:sym typeface="Palatino Linotype"/>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3"/>
          <p:cNvSpPr txBox="1">
            <a:spLocks noGrp="1"/>
          </p:cNvSpPr>
          <p:nvPr>
            <p:ph type="body" idx="1"/>
          </p:nvPr>
        </p:nvSpPr>
        <p:spPr>
          <a:xfrm>
            <a:off x="1151022" y="1511799"/>
            <a:ext cx="7140000" cy="25878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dk1"/>
                </a:solidFill>
                <a:latin typeface="Palatino Linotype"/>
                <a:ea typeface="Palatino Linotype"/>
                <a:cs typeface="Palatino Linotype"/>
                <a:sym typeface="Palatino Linotype"/>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dk1"/>
                </a:solidFill>
                <a:latin typeface="Palatino Linotype"/>
                <a:ea typeface="Palatino Linotype"/>
                <a:cs typeface="Palatino Linotype"/>
                <a:sym typeface="Palatino Linotype"/>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dk1"/>
                </a:solidFill>
                <a:latin typeface="Palatino Linotype"/>
                <a:ea typeface="Palatino Linotype"/>
                <a:cs typeface="Palatino Linotype"/>
                <a:sym typeface="Palatino Linotype"/>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dk1"/>
                </a:solidFill>
                <a:latin typeface="Palatino Linotype"/>
                <a:ea typeface="Palatino Linotype"/>
                <a:cs typeface="Palatino Linotype"/>
                <a:sym typeface="Palatino Linotype"/>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5" name="Google Shape;55;p13"/>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6" name="Google Shape;56;p13"/>
          <p:cNvSpPr txBox="1">
            <a:spLocks noGrp="1"/>
          </p:cNvSpPr>
          <p:nvPr>
            <p:ph type="ftr" idx="11"/>
          </p:nvPr>
        </p:nvSpPr>
        <p:spPr>
          <a:xfrm>
            <a:off x="1151021" y="246980"/>
            <a:ext cx="4391700" cy="231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888888"/>
                </a:solidFill>
                <a:latin typeface="Palatino Linotype"/>
                <a:ea typeface="Palatino Linotype"/>
                <a:cs typeface="Palatino Linotype"/>
                <a:sym typeface="Palatino Linotype"/>
              </a:defRPr>
            </a:lvl1pPr>
            <a:lvl2pPr marR="0" lvl="1"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2pPr>
            <a:lvl3pPr marR="0" lvl="2"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3pPr>
            <a:lvl4pPr marR="0" lvl="3"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4pPr>
            <a:lvl5pPr marR="0" lvl="4"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5pPr>
            <a:lvl6pPr marR="0" lvl="5"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6pPr>
            <a:lvl7pPr marR="0" lvl="6"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7pPr>
            <a:lvl8pPr marR="0" lvl="7"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8pPr>
            <a:lvl9pPr marR="0" lvl="8" algn="l" rtl="0">
              <a:spcBef>
                <a:spcPts val="0"/>
              </a:spcBef>
              <a:spcAft>
                <a:spcPts val="0"/>
              </a:spcAft>
              <a:buSzPts val="1100"/>
              <a:buNone/>
              <a:defRPr sz="1400" b="0" i="0" u="none" strike="noStrike" cap="none">
                <a:solidFill>
                  <a:schemeClr val="dk1"/>
                </a:solidFill>
                <a:latin typeface="Palatino Linotype"/>
                <a:ea typeface="Palatino Linotype"/>
                <a:cs typeface="Palatino Linotype"/>
                <a:sym typeface="Palatino Linotype"/>
              </a:defRPr>
            </a:lvl9pPr>
          </a:lstStyle>
          <a:p>
            <a:endParaRPr/>
          </a:p>
        </p:txBody>
      </p:sp>
      <p:sp>
        <p:nvSpPr>
          <p:cNvPr id="57" name="Google Shape;57;p1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1pPr>
            <a:lvl2pPr marL="0" marR="0" lvl="1"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2pPr>
            <a:lvl3pPr marL="0" marR="0" lvl="2"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3pPr>
            <a:lvl4pPr marL="0" marR="0" lvl="3"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4pPr>
            <a:lvl5pPr marL="0" marR="0" lvl="4"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5pPr>
            <a:lvl6pPr marL="0" marR="0" lvl="5"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6pPr>
            <a:lvl7pPr marL="0" marR="0" lvl="6"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7pPr>
            <a:lvl8pPr marL="0" marR="0" lvl="7"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8pPr>
            <a:lvl9pPr marL="0" marR="0" lvl="8" indent="0" algn="r" rtl="0">
              <a:spcBef>
                <a:spcPts val="0"/>
              </a:spcBef>
              <a:buNone/>
              <a:defRPr sz="2100" b="0" i="0" u="none" strike="noStrike" cap="none">
                <a:solidFill>
                  <a:schemeClr val="accent1"/>
                </a:solidFill>
                <a:latin typeface="Palatino Linotype"/>
                <a:ea typeface="Palatino Linotype"/>
                <a:cs typeface="Palatino Linotype"/>
                <a:sym typeface="Palatino Linotype"/>
              </a:defRPr>
            </a:lvl9pPr>
          </a:lstStyle>
          <a:p>
            <a:pPr marL="0" lvl="0" indent="0" algn="r" rtl="0">
              <a:spcBef>
                <a:spcPts val="0"/>
              </a:spcBef>
              <a:spcAft>
                <a:spcPts val="0"/>
              </a:spcAft>
              <a:buNone/>
            </a:pPr>
            <a:fld id="{00000000-1234-1234-1234-123412341234}" type="slidenum">
              <a:rPr lang="en"/>
              <a:t>‹#›</a:t>
            </a:fld>
            <a:endParaRPr/>
          </a:p>
        </p:txBody>
      </p:sp>
      <p:cxnSp>
        <p:nvCxnSpPr>
          <p:cNvPr id="58" name="Google Shape;58;p13"/>
          <p:cNvCxnSpPr/>
          <p:nvPr/>
        </p:nvCxnSpPr>
        <p:spPr>
          <a:xfrm>
            <a:off x="0" y="4606279"/>
            <a:ext cx="9144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3.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3.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9F9F8"/>
            </a:gs>
            <a:gs pos="100000">
              <a:srgbClr val="D6D4D0"/>
            </a:gs>
          </a:gsLst>
          <a:path path="circle">
            <a:fillToRect l="50000" t="50000" r="50000" b="50000"/>
          </a:path>
          <a:tileRect/>
        </a:gradFill>
        <a:effectLst/>
      </p:bgPr>
    </p:bg>
    <p:spTree>
      <p:nvGrpSpPr>
        <p:cNvPr id="1" name="Shape 151"/>
        <p:cNvGrpSpPr/>
        <p:nvPr/>
      </p:nvGrpSpPr>
      <p:grpSpPr>
        <a:xfrm>
          <a:off x="0" y="0"/>
          <a:ext cx="0" cy="0"/>
          <a:chOff x="0" y="0"/>
          <a:chExt cx="0" cy="0"/>
        </a:xfrm>
      </p:grpSpPr>
      <p:sp>
        <p:nvSpPr>
          <p:cNvPr id="152" name="Google Shape;152;p26"/>
          <p:cNvSpPr/>
          <p:nvPr/>
        </p:nvSpPr>
        <p:spPr>
          <a:xfrm>
            <a:off x="1" y="0"/>
            <a:ext cx="9143700" cy="5143500"/>
          </a:xfrm>
          <a:prstGeom prst="rect">
            <a:avLst/>
          </a:prstGeom>
          <a:gradFill>
            <a:gsLst>
              <a:gs pos="0">
                <a:srgbClr val="F9F9F8"/>
              </a:gs>
              <a:gs pos="100000">
                <a:srgbClr val="D6D4D0"/>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alatino Linotype"/>
              <a:ea typeface="Palatino Linotype"/>
              <a:cs typeface="Palatino Linotype"/>
              <a:sym typeface="Palatino Linotype"/>
            </a:endParaRPr>
          </a:p>
        </p:txBody>
      </p:sp>
      <p:sp>
        <p:nvSpPr>
          <p:cNvPr id="153" name="Google Shape;153;p26"/>
          <p:cNvSpPr/>
          <p:nvPr/>
        </p:nvSpPr>
        <p:spPr>
          <a:xfrm>
            <a:off x="0" y="1511799"/>
            <a:ext cx="9144000" cy="3089100"/>
          </a:xfrm>
          <a:prstGeom prst="rect">
            <a:avLst/>
          </a:prstGeom>
          <a:gradFill>
            <a:gsLst>
              <a:gs pos="0">
                <a:srgbClr val="EDEBE7">
                  <a:alpha val="0"/>
                </a:srgbClr>
              </a:gs>
              <a:gs pos="100000">
                <a:schemeClr val="lt2"/>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Palatino Linotype"/>
              <a:ea typeface="Palatino Linotype"/>
              <a:cs typeface="Palatino Linotype"/>
              <a:sym typeface="Palatino Linotype"/>
            </a:endParaRPr>
          </a:p>
        </p:txBody>
      </p:sp>
      <p:sp>
        <p:nvSpPr>
          <p:cNvPr id="154" name="Google Shape;154;p26"/>
          <p:cNvSpPr txBox="1">
            <a:spLocks noGrp="1"/>
          </p:cNvSpPr>
          <p:nvPr>
            <p:ph type="ctrTitle"/>
          </p:nvPr>
        </p:nvSpPr>
        <p:spPr>
          <a:xfrm>
            <a:off x="1031800" y="-105925"/>
            <a:ext cx="8112300" cy="2009100"/>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dk1"/>
              </a:buClr>
              <a:buSzPts val="2790"/>
              <a:buFont typeface="Palatino Linotype"/>
              <a:buNone/>
            </a:pPr>
            <a:r>
              <a:rPr lang="en" sz="2690"/>
              <a:t>Active Directory Auditing for </a:t>
            </a:r>
            <a:endParaRPr sz="2690"/>
          </a:p>
          <a:p>
            <a:pPr marL="0" lvl="0" indent="0" algn="l" rtl="0">
              <a:lnSpc>
                <a:spcPct val="90000"/>
              </a:lnSpc>
              <a:spcBef>
                <a:spcPts val="0"/>
              </a:spcBef>
              <a:spcAft>
                <a:spcPts val="0"/>
              </a:spcAft>
              <a:buClr>
                <a:schemeClr val="dk1"/>
              </a:buClr>
              <a:buSzPts val="2790"/>
              <a:buFont typeface="Palatino Linotype"/>
              <a:buNone/>
            </a:pPr>
            <a:r>
              <a:rPr lang="en" sz="2690"/>
              <a:t>CMMC Compliance</a:t>
            </a:r>
            <a:endParaRPr sz="2690"/>
          </a:p>
          <a:p>
            <a:pPr marL="0" lvl="0" indent="0" algn="l" rtl="0">
              <a:lnSpc>
                <a:spcPct val="90000"/>
              </a:lnSpc>
              <a:spcBef>
                <a:spcPts val="0"/>
              </a:spcBef>
              <a:spcAft>
                <a:spcPts val="0"/>
              </a:spcAft>
              <a:buClr>
                <a:schemeClr val="dk1"/>
              </a:buClr>
              <a:buSzPts val="2790"/>
              <a:buFont typeface="Palatino Linotype"/>
              <a:buNone/>
            </a:pPr>
            <a:r>
              <a:rPr lang="en" sz="2690"/>
              <a:t>(Applied Research Associates, Inc.)</a:t>
            </a:r>
            <a:endParaRPr sz="2690"/>
          </a:p>
        </p:txBody>
      </p:sp>
      <p:sp>
        <p:nvSpPr>
          <p:cNvPr id="155" name="Google Shape;155;p26"/>
          <p:cNvSpPr txBox="1">
            <a:spLocks noGrp="1"/>
          </p:cNvSpPr>
          <p:nvPr>
            <p:ph type="subTitle" idx="1"/>
          </p:nvPr>
        </p:nvSpPr>
        <p:spPr>
          <a:xfrm>
            <a:off x="1100225" y="4214475"/>
            <a:ext cx="7727100" cy="391800"/>
          </a:xfrm>
          <a:prstGeom prst="rect">
            <a:avLst/>
          </a:prstGeom>
          <a:noFill/>
          <a:ln>
            <a:noFill/>
          </a:ln>
        </p:spPr>
        <p:txBody>
          <a:bodyPr spcFirstLastPara="1" wrap="square" lIns="68575" tIns="68575" rIns="68575" bIns="68575" anchor="t" anchorCtr="0">
            <a:normAutofit/>
          </a:bodyPr>
          <a:lstStyle/>
          <a:p>
            <a:pPr marL="0" lvl="0" indent="0" algn="l" rtl="0">
              <a:lnSpc>
                <a:spcPct val="120000"/>
              </a:lnSpc>
              <a:spcBef>
                <a:spcPts val="0"/>
              </a:spcBef>
              <a:spcAft>
                <a:spcPts val="0"/>
              </a:spcAft>
              <a:buSzPts val="1200"/>
              <a:buNone/>
            </a:pPr>
            <a:r>
              <a:rPr lang="en" sz="1200"/>
              <a:t>CHRISTOPHER KYRIACOU | JAMIE SUTTON | NATHAN CHONG | SAFEE GHAFOORI | DAVE FULLER</a:t>
            </a:r>
            <a:endParaRPr/>
          </a:p>
        </p:txBody>
      </p:sp>
      <p:cxnSp>
        <p:nvCxnSpPr>
          <p:cNvPr id="156" name="Google Shape;156;p26"/>
          <p:cNvCxnSpPr/>
          <p:nvPr/>
        </p:nvCxnSpPr>
        <p:spPr>
          <a:xfrm>
            <a:off x="1031872" y="599230"/>
            <a:ext cx="0" cy="1908600"/>
          </a:xfrm>
          <a:prstGeom prst="straightConnector1">
            <a:avLst/>
          </a:prstGeom>
          <a:noFill/>
          <a:ln w="38100" cap="flat" cmpd="sng">
            <a:solidFill>
              <a:schemeClr val="accent1"/>
            </a:solidFill>
            <a:prstDash val="solid"/>
            <a:round/>
            <a:headEnd type="none" w="sm" len="sm"/>
            <a:tailEnd type="none" w="sm" len="sm"/>
          </a:ln>
        </p:spPr>
      </p:cxnSp>
      <p:pic>
        <p:nvPicPr>
          <p:cNvPr id="157" name="Google Shape;157;p26" descr="Laptop Secure"/>
          <p:cNvPicPr preferRelativeResize="0"/>
          <p:nvPr/>
        </p:nvPicPr>
        <p:blipFill rotWithShape="1">
          <a:blip r:embed="rId3">
            <a:alphaModFix/>
          </a:blip>
          <a:srcRect/>
          <a:stretch/>
        </p:blipFill>
        <p:spPr>
          <a:xfrm>
            <a:off x="4801848" y="1639627"/>
            <a:ext cx="2833450" cy="2833450"/>
          </a:xfrm>
          <a:prstGeom prst="rect">
            <a:avLst/>
          </a:prstGeom>
          <a:noFill/>
          <a:ln>
            <a:noFill/>
          </a:ln>
        </p:spPr>
      </p:pic>
      <p:pic>
        <p:nvPicPr>
          <p:cNvPr id="158" name="Google Shape;158;p26"/>
          <p:cNvPicPr preferRelativeResize="0"/>
          <p:nvPr/>
        </p:nvPicPr>
        <p:blipFill rotWithShape="1">
          <a:blip r:embed="rId4">
            <a:alphaModFix/>
          </a:blip>
          <a:srcRect t="2770" b="-2770"/>
          <a:stretch/>
        </p:blipFill>
        <p:spPr>
          <a:xfrm>
            <a:off x="0" y="4601718"/>
            <a:ext cx="9144000" cy="557213"/>
          </a:xfrm>
          <a:prstGeom prst="rect">
            <a:avLst/>
          </a:prstGeom>
          <a:noFill/>
          <a:ln>
            <a:noFill/>
          </a:ln>
        </p:spPr>
      </p:pic>
      <p:cxnSp>
        <p:nvCxnSpPr>
          <p:cNvPr id="159" name="Google Shape;159;p26"/>
          <p:cNvCxnSpPr/>
          <p:nvPr/>
        </p:nvCxnSpPr>
        <p:spPr>
          <a:xfrm>
            <a:off x="0" y="4606279"/>
            <a:ext cx="9144000" cy="0"/>
          </a:xfrm>
          <a:prstGeom prst="straightConnector1">
            <a:avLst/>
          </a:prstGeom>
          <a:noFill/>
          <a:ln w="12700" cap="flat" cmpd="sng">
            <a:solidFill>
              <a:srgbClr val="000001">
                <a:alpha val="20000"/>
              </a:srgbClr>
            </a:solidFill>
            <a:prstDash val="solid"/>
            <a:round/>
            <a:headEnd type="none" w="sm" len="sm"/>
            <a:tailEnd type="none" w="sm" len="sm"/>
          </a:ln>
        </p:spPr>
      </p:cxnSp>
      <p:sp>
        <p:nvSpPr>
          <p:cNvPr id="160" name="Google Shape;160;p26"/>
          <p:cNvSpPr txBox="1"/>
          <p:nvPr/>
        </p:nvSpPr>
        <p:spPr>
          <a:xfrm>
            <a:off x="6208369" y="4601775"/>
            <a:ext cx="2935500" cy="557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sz="900">
              <a:solidFill>
                <a:srgbClr val="424242"/>
              </a:solidFill>
              <a:latin typeface="Nunito"/>
              <a:ea typeface="Nunito"/>
              <a:cs typeface="Nunito"/>
              <a:sym typeface="Nunito"/>
            </a:endParaRPr>
          </a:p>
          <a:p>
            <a:pPr marL="0" lvl="0" indent="0" algn="l" rtl="0">
              <a:spcBef>
                <a:spcPts val="0"/>
              </a:spcBef>
              <a:spcAft>
                <a:spcPts val="0"/>
              </a:spcAft>
              <a:buClr>
                <a:schemeClr val="dk1"/>
              </a:buClr>
              <a:buSzPts val="800"/>
              <a:buFont typeface="Arial"/>
              <a:buNone/>
            </a:pPr>
            <a:r>
              <a:rPr lang="en" sz="900" b="1">
                <a:solidFill>
                  <a:srgbClr val="424242"/>
                </a:solidFill>
                <a:latin typeface="Nunito"/>
                <a:ea typeface="Nunito"/>
                <a:cs typeface="Nunito"/>
                <a:sym typeface="Nunito"/>
              </a:rPr>
              <a:t>Alpha Team 4   	    03/24/21        IT 493-004</a:t>
            </a:r>
            <a:r>
              <a:rPr lang="en" sz="900">
                <a:solidFill>
                  <a:schemeClr val="dk2"/>
                </a:solidFill>
                <a:latin typeface="Nunito"/>
                <a:ea typeface="Nunito"/>
                <a:cs typeface="Nunito"/>
                <a:sym typeface="Nunito"/>
              </a:rPr>
              <a:t>  </a:t>
            </a:r>
            <a:endParaRPr sz="1100"/>
          </a:p>
        </p:txBody>
      </p:sp>
      <p:sp>
        <p:nvSpPr>
          <p:cNvPr id="161" name="Google Shape;161;p26"/>
          <p:cNvSpPr txBox="1"/>
          <p:nvPr/>
        </p:nvSpPr>
        <p:spPr>
          <a:xfrm>
            <a:off x="660394" y="604181"/>
            <a:ext cx="371400" cy="391800"/>
          </a:xfrm>
          <a:prstGeom prst="rect">
            <a:avLst/>
          </a:prstGeom>
          <a:noFill/>
          <a:ln>
            <a:noFill/>
          </a:ln>
        </p:spPr>
        <p:txBody>
          <a:bodyPr spcFirstLastPara="1" wrap="square" lIns="68575" tIns="68575" rIns="68575" bIns="68575" anchor="t" anchorCtr="0">
            <a:noAutofit/>
          </a:bodyPr>
          <a:lstStyle/>
          <a:p>
            <a:pPr marL="0" lvl="0" indent="0" algn="r" rtl="0">
              <a:spcBef>
                <a:spcPts val="0"/>
              </a:spcBef>
              <a:spcAft>
                <a:spcPts val="0"/>
              </a:spcAft>
              <a:buNone/>
            </a:pPr>
            <a:fld id="{00000000-1234-1234-1234-123412341234}" type="slidenum">
              <a:rPr lang="en" sz="2100">
                <a:solidFill>
                  <a:schemeClr val="accent1"/>
                </a:solidFill>
                <a:latin typeface="Palatino Linotype"/>
                <a:ea typeface="Palatino Linotype"/>
                <a:cs typeface="Palatino Linotype"/>
                <a:sym typeface="Palatino Linotype"/>
              </a:rPr>
              <a:t>1</a:t>
            </a:fld>
            <a:endParaRPr sz="1100"/>
          </a:p>
        </p:txBody>
      </p:sp>
      <p:sp>
        <p:nvSpPr>
          <p:cNvPr id="162" name="Google Shape;16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163" name="Google Shape;163;p26"/>
          <p:cNvPicPr preferRelativeResize="0"/>
          <p:nvPr/>
        </p:nvPicPr>
        <p:blipFill rotWithShape="1">
          <a:blip r:embed="rId5">
            <a:alphaModFix/>
          </a:blip>
          <a:srcRect/>
          <a:stretch/>
        </p:blipFill>
        <p:spPr>
          <a:xfrm>
            <a:off x="5511675" y="2368076"/>
            <a:ext cx="1413791" cy="557200"/>
          </a:xfrm>
          <a:prstGeom prst="rect">
            <a:avLst/>
          </a:prstGeom>
          <a:noFill/>
          <a:ln>
            <a:noFill/>
          </a:ln>
        </p:spPr>
      </p:pic>
      <p:pic>
        <p:nvPicPr>
          <p:cNvPr id="164" name="Google Shape;164;p26"/>
          <p:cNvPicPr preferRelativeResize="0"/>
          <p:nvPr/>
        </p:nvPicPr>
        <p:blipFill>
          <a:blip r:embed="rId6">
            <a:alphaModFix/>
          </a:blip>
          <a:stretch>
            <a:fillRect/>
          </a:stretch>
        </p:blipFill>
        <p:spPr>
          <a:xfrm>
            <a:off x="6440725" y="3240200"/>
            <a:ext cx="788750" cy="55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1075200" y="6747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Mapping changed business </a:t>
            </a:r>
            <a:endParaRPr sz="2400" b="1"/>
          </a:p>
          <a:p>
            <a:pPr marL="0" lvl="0" indent="0" algn="l" rtl="0">
              <a:spcBef>
                <a:spcPts val="0"/>
              </a:spcBef>
              <a:spcAft>
                <a:spcPts val="0"/>
              </a:spcAft>
              <a:buNone/>
            </a:pPr>
            <a:r>
              <a:rPr lang="en" sz="2400" b="1"/>
              <a:t>process to solution requirements</a:t>
            </a:r>
            <a:endParaRPr sz="2400" b="1"/>
          </a:p>
        </p:txBody>
      </p:sp>
      <p:sp>
        <p:nvSpPr>
          <p:cNvPr id="328" name="Google Shape;328;p35"/>
          <p:cNvSpPr txBox="1"/>
          <p:nvPr/>
        </p:nvSpPr>
        <p:spPr>
          <a:xfrm>
            <a:off x="6144000" y="48204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endParaRPr sz="900" b="1">
              <a:solidFill>
                <a:srgbClr val="424242"/>
              </a:solidFill>
              <a:latin typeface="Nunito"/>
              <a:ea typeface="Nunito"/>
              <a:cs typeface="Nunito"/>
              <a:sym typeface="Nunito"/>
            </a:endParaRPr>
          </a:p>
        </p:txBody>
      </p:sp>
      <p:sp>
        <p:nvSpPr>
          <p:cNvPr id="329" name="Google Shape;329;p3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10</a:t>
            </a:fld>
            <a:endParaRPr/>
          </a:p>
        </p:txBody>
      </p:sp>
      <p:sp>
        <p:nvSpPr>
          <p:cNvPr id="330" name="Google Shape;330;p35"/>
          <p:cNvSpPr txBox="1"/>
          <p:nvPr/>
        </p:nvSpPr>
        <p:spPr>
          <a:xfrm>
            <a:off x="573300" y="69740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10</a:t>
            </a:fld>
            <a:endParaRPr>
              <a:solidFill>
                <a:srgbClr val="38761D"/>
              </a:solidFill>
            </a:endParaRPr>
          </a:p>
        </p:txBody>
      </p:sp>
      <p:pic>
        <p:nvPicPr>
          <p:cNvPr id="331" name="Google Shape;331;p35"/>
          <p:cNvPicPr preferRelativeResize="0"/>
          <p:nvPr/>
        </p:nvPicPr>
        <p:blipFill rotWithShape="1">
          <a:blip r:embed="rId3">
            <a:alphaModFix/>
          </a:blip>
          <a:srcRect/>
          <a:stretch/>
        </p:blipFill>
        <p:spPr>
          <a:xfrm>
            <a:off x="11228" y="4471281"/>
            <a:ext cx="1672856" cy="659288"/>
          </a:xfrm>
          <a:prstGeom prst="rect">
            <a:avLst/>
          </a:prstGeom>
          <a:noFill/>
          <a:ln>
            <a:noFill/>
          </a:ln>
          <a:effectLst>
            <a:outerShdw blurRad="57150" dist="19050" dir="5400000" algn="bl" rotWithShape="0">
              <a:srgbClr val="000000">
                <a:alpha val="50000"/>
              </a:srgbClr>
            </a:outerShdw>
          </a:effectLst>
        </p:spPr>
      </p:pic>
      <p:sp>
        <p:nvSpPr>
          <p:cNvPr id="332" name="Google Shape;332;p35"/>
          <p:cNvSpPr txBox="1"/>
          <p:nvPr/>
        </p:nvSpPr>
        <p:spPr>
          <a:xfrm>
            <a:off x="1075200" y="1410888"/>
            <a:ext cx="7695900" cy="254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b="1">
              <a:latin typeface="Palatino Linotype"/>
              <a:ea typeface="Palatino Linotype"/>
              <a:cs typeface="Palatino Linotype"/>
              <a:sym typeface="Palatino Linotype"/>
            </a:endParaRPr>
          </a:p>
          <a:p>
            <a:pPr marL="457200" lvl="0" indent="-330200" algn="l" rtl="0">
              <a:lnSpc>
                <a:spcPct val="115000"/>
              </a:lnSpc>
              <a:spcBef>
                <a:spcPts val="0"/>
              </a:spcBef>
              <a:spcAft>
                <a:spcPts val="0"/>
              </a:spcAft>
              <a:buSzPts val="1600"/>
              <a:buFont typeface="Palatino Linotype"/>
              <a:buChar char="●"/>
            </a:pPr>
            <a:r>
              <a:rPr lang="en" sz="1600" b="1">
                <a:latin typeface="Palatino Linotype"/>
                <a:ea typeface="Palatino Linotype"/>
                <a:cs typeface="Palatino Linotype"/>
                <a:sym typeface="Palatino Linotype"/>
              </a:rPr>
              <a:t>Changed Business Process:</a:t>
            </a:r>
            <a:endParaRPr sz="1600" b="1">
              <a:latin typeface="Palatino Linotype"/>
              <a:ea typeface="Palatino Linotype"/>
              <a:cs typeface="Palatino Linotype"/>
              <a:sym typeface="Palatino Linotype"/>
            </a:endParaRPr>
          </a:p>
          <a:p>
            <a:pPr marL="914400" lvl="1" indent="-330200" algn="l" rtl="0">
              <a:lnSpc>
                <a:spcPct val="115000"/>
              </a:lnSpc>
              <a:spcBef>
                <a:spcPts val="0"/>
              </a:spcBef>
              <a:spcAft>
                <a:spcPts val="0"/>
              </a:spcAft>
              <a:buSzPts val="1600"/>
              <a:buFont typeface="Palatino Linotype"/>
              <a:buChar char="○"/>
            </a:pPr>
            <a:r>
              <a:rPr lang="en" sz="1600" b="1">
                <a:latin typeface="Palatino Linotype"/>
                <a:ea typeface="Palatino Linotype"/>
                <a:cs typeface="Palatino Linotype"/>
                <a:sym typeface="Palatino Linotype"/>
              </a:rPr>
              <a:t>Python scripts now automatically audit for compliance and generate audit report</a:t>
            </a:r>
            <a:endParaRPr sz="1600" b="1">
              <a:latin typeface="Palatino Linotype"/>
              <a:ea typeface="Palatino Linotype"/>
              <a:cs typeface="Palatino Linotype"/>
              <a:sym typeface="Palatino Linotype"/>
            </a:endParaRPr>
          </a:p>
          <a:p>
            <a:pPr marL="457200" lvl="0" indent="-330200" algn="l" rtl="0">
              <a:lnSpc>
                <a:spcPct val="115000"/>
              </a:lnSpc>
              <a:spcBef>
                <a:spcPts val="0"/>
              </a:spcBef>
              <a:spcAft>
                <a:spcPts val="0"/>
              </a:spcAft>
              <a:buSzPts val="1600"/>
              <a:buFont typeface="Palatino Linotype"/>
              <a:buChar char="●"/>
            </a:pPr>
            <a:r>
              <a:rPr lang="en" sz="1600" b="1">
                <a:latin typeface="Palatino Linotype"/>
                <a:ea typeface="Palatino Linotype"/>
                <a:cs typeface="Palatino Linotype"/>
                <a:sym typeface="Palatino Linotype"/>
              </a:rPr>
              <a:t>Solution Requirements:</a:t>
            </a:r>
            <a:endParaRPr sz="1600" b="1">
              <a:latin typeface="Palatino Linotype"/>
              <a:ea typeface="Palatino Linotype"/>
              <a:cs typeface="Palatino Linotype"/>
              <a:sym typeface="Palatino Linotype"/>
            </a:endParaRPr>
          </a:p>
          <a:p>
            <a:pPr marL="914400" lvl="1" indent="-330200" algn="l" rtl="0">
              <a:lnSpc>
                <a:spcPct val="115000"/>
              </a:lnSpc>
              <a:spcBef>
                <a:spcPts val="0"/>
              </a:spcBef>
              <a:spcAft>
                <a:spcPts val="0"/>
              </a:spcAft>
              <a:buSzPts val="1600"/>
              <a:buFont typeface="Palatino Linotype"/>
              <a:buChar char="○"/>
            </a:pPr>
            <a:r>
              <a:rPr lang="en" sz="1600" b="1">
                <a:latin typeface="Palatino Linotype"/>
                <a:ea typeface="Palatino Linotype"/>
                <a:cs typeface="Palatino Linotype"/>
                <a:sym typeface="Palatino Linotype"/>
              </a:rPr>
              <a:t>Create an auditing system that allows authorized security admin to audit their active directory servers for CMMC compliance and generate an audit report.</a:t>
            </a:r>
            <a:endParaRPr sz="1600" b="1">
              <a:latin typeface="Palatino Linotype"/>
              <a:ea typeface="Palatino Linotype"/>
              <a:cs typeface="Palatino Linotype"/>
              <a:sym typeface="Palatino Linotype"/>
            </a:endParaRPr>
          </a:p>
        </p:txBody>
      </p:sp>
      <p:pic>
        <p:nvPicPr>
          <p:cNvPr id="333" name="Google Shape;333;p35"/>
          <p:cNvPicPr preferRelativeResize="0"/>
          <p:nvPr/>
        </p:nvPicPr>
        <p:blipFill>
          <a:blip r:embed="rId4">
            <a:alphaModFix/>
          </a:blip>
          <a:stretch>
            <a:fillRect/>
          </a:stretch>
        </p:blipFill>
        <p:spPr>
          <a:xfrm>
            <a:off x="95250" y="1553400"/>
            <a:ext cx="999301" cy="999301"/>
          </a:xfrm>
          <a:prstGeom prst="rect">
            <a:avLst/>
          </a:prstGeom>
          <a:noFill/>
          <a:ln>
            <a:noFill/>
          </a:ln>
          <a:effectLst>
            <a:outerShdw blurRad="57150" dist="19050" dir="5400000" algn="bl" rotWithShape="0">
              <a:srgbClr val="000000">
                <a:alpha val="50000"/>
              </a:srgbClr>
            </a:outerShdw>
          </a:effectLst>
        </p:spPr>
      </p:pic>
      <p:pic>
        <p:nvPicPr>
          <p:cNvPr id="334" name="Google Shape;334;p35"/>
          <p:cNvPicPr preferRelativeResize="0"/>
          <p:nvPr/>
        </p:nvPicPr>
        <p:blipFill>
          <a:blip r:embed="rId5">
            <a:alphaModFix/>
          </a:blip>
          <a:stretch>
            <a:fillRect/>
          </a:stretch>
        </p:blipFill>
        <p:spPr>
          <a:xfrm>
            <a:off x="5861888" y="3518150"/>
            <a:ext cx="2243824" cy="1093700"/>
          </a:xfrm>
          <a:prstGeom prst="rect">
            <a:avLst/>
          </a:prstGeom>
          <a:noFill/>
          <a:ln>
            <a:noFill/>
          </a:ln>
          <a:effectLst>
            <a:outerShdw blurRad="57150" dist="19050" dir="5400000" algn="bl" rotWithShape="0">
              <a:srgbClr val="000000">
                <a:alpha val="50000"/>
              </a:srgbClr>
            </a:outerShdw>
          </a:effectLst>
        </p:spPr>
      </p:pic>
      <p:sp>
        <p:nvSpPr>
          <p:cNvPr id="335" name="Google Shape;335;p35"/>
          <p:cNvSpPr txBox="1"/>
          <p:nvPr/>
        </p:nvSpPr>
        <p:spPr>
          <a:xfrm>
            <a:off x="1094550" y="3358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i="1">
                <a:solidFill>
                  <a:schemeClr val="dk1"/>
                </a:solidFill>
                <a:latin typeface="Palatino Linotype"/>
                <a:ea typeface="Palatino Linotype"/>
                <a:cs typeface="Palatino Linotype"/>
                <a:sym typeface="Palatino Linotype"/>
              </a:rPr>
              <a:t>Changed Business Process</a:t>
            </a:r>
            <a:endParaRPr b="1" i="1">
              <a:solidFill>
                <a:schemeClr val="dk1"/>
              </a:solidFill>
              <a:latin typeface="Palatino Linotype"/>
              <a:ea typeface="Palatino Linotype"/>
              <a:cs typeface="Palatino Linotype"/>
              <a:sym typeface="Palatino Linotype"/>
            </a:endParaRPr>
          </a:p>
        </p:txBody>
      </p:sp>
      <p:pic>
        <p:nvPicPr>
          <p:cNvPr id="336" name="Google Shape;336;p35"/>
          <p:cNvPicPr preferRelativeResize="0"/>
          <p:nvPr/>
        </p:nvPicPr>
        <p:blipFill rotWithShape="1">
          <a:blip r:embed="rId6">
            <a:alphaModFix/>
          </a:blip>
          <a:srcRect/>
          <a:stretch/>
        </p:blipFill>
        <p:spPr>
          <a:xfrm>
            <a:off x="8412288" y="0"/>
            <a:ext cx="731700" cy="10434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p:nvPr/>
        </p:nvSpPr>
        <p:spPr>
          <a:xfrm>
            <a:off x="1087450" y="473900"/>
            <a:ext cx="7030500" cy="10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latin typeface="Palatino Linotype"/>
                <a:ea typeface="Palatino Linotype"/>
                <a:cs typeface="Palatino Linotype"/>
                <a:sym typeface="Palatino Linotype"/>
              </a:rPr>
              <a:t>Overall Business Process </a:t>
            </a:r>
            <a:endParaRPr sz="2400" b="1">
              <a:solidFill>
                <a:srgbClr val="000000"/>
              </a:solidFill>
              <a:latin typeface="Palatino Linotype"/>
              <a:ea typeface="Palatino Linotype"/>
              <a:cs typeface="Palatino Linotype"/>
              <a:sym typeface="Palatino Linotype"/>
            </a:endParaRPr>
          </a:p>
          <a:p>
            <a:pPr marL="0" lvl="0" indent="0" algn="l" rtl="0">
              <a:spcBef>
                <a:spcPts val="0"/>
              </a:spcBef>
              <a:spcAft>
                <a:spcPts val="0"/>
              </a:spcAft>
              <a:buNone/>
            </a:pPr>
            <a:r>
              <a:rPr lang="en" sz="2400" b="1">
                <a:solidFill>
                  <a:srgbClr val="000000"/>
                </a:solidFill>
                <a:latin typeface="Palatino Linotype"/>
                <a:ea typeface="Palatino Linotype"/>
                <a:cs typeface="Palatino Linotype"/>
                <a:sym typeface="Palatino Linotype"/>
              </a:rPr>
              <a:t>with the Integrated Changed Process</a:t>
            </a:r>
            <a:endParaRPr sz="2400" b="1">
              <a:solidFill>
                <a:srgbClr val="000000"/>
              </a:solidFill>
              <a:latin typeface="Palatino Linotype"/>
              <a:ea typeface="Palatino Linotype"/>
              <a:cs typeface="Palatino Linotype"/>
              <a:sym typeface="Palatino Linotype"/>
            </a:endParaRPr>
          </a:p>
        </p:txBody>
      </p:sp>
      <p:sp>
        <p:nvSpPr>
          <p:cNvPr id="342" name="Google Shape;342;p36"/>
          <p:cNvSpPr txBox="1"/>
          <p:nvPr/>
        </p:nvSpPr>
        <p:spPr>
          <a:xfrm>
            <a:off x="6144000" y="48204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r>
              <a:rPr lang="en" sz="900">
                <a:solidFill>
                  <a:srgbClr val="595959"/>
                </a:solidFill>
                <a:latin typeface="Nunito"/>
                <a:ea typeface="Nunito"/>
                <a:cs typeface="Nunito"/>
                <a:sym typeface="Nunito"/>
              </a:rPr>
              <a:t> </a:t>
            </a:r>
            <a:endParaRPr/>
          </a:p>
        </p:txBody>
      </p:sp>
      <p:sp>
        <p:nvSpPr>
          <p:cNvPr id="343" name="Google Shape;343;p36"/>
          <p:cNvSpPr txBox="1"/>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454545"/>
                </a:solidFill>
                <a:latin typeface="Nunito"/>
                <a:ea typeface="Nunito"/>
                <a:cs typeface="Nunito"/>
                <a:sym typeface="Nunito"/>
              </a:rPr>
              <a:t>11</a:t>
            </a:fld>
            <a:endParaRPr sz="900">
              <a:solidFill>
                <a:srgbClr val="454545"/>
              </a:solidFill>
              <a:latin typeface="Nunito"/>
              <a:ea typeface="Nunito"/>
              <a:cs typeface="Nunito"/>
              <a:sym typeface="Nunito"/>
            </a:endParaRPr>
          </a:p>
        </p:txBody>
      </p:sp>
      <p:sp>
        <p:nvSpPr>
          <p:cNvPr id="344" name="Google Shape;344;p36"/>
          <p:cNvSpPr txBox="1"/>
          <p:nvPr/>
        </p:nvSpPr>
        <p:spPr>
          <a:xfrm>
            <a:off x="614950" y="70410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11</a:t>
            </a:fld>
            <a:endParaRPr>
              <a:solidFill>
                <a:srgbClr val="38761D"/>
              </a:solidFill>
            </a:endParaRPr>
          </a:p>
        </p:txBody>
      </p:sp>
      <p:pic>
        <p:nvPicPr>
          <p:cNvPr id="345" name="Google Shape;345;p36"/>
          <p:cNvPicPr preferRelativeResize="0"/>
          <p:nvPr/>
        </p:nvPicPr>
        <p:blipFill rotWithShape="1">
          <a:blip r:embed="rId3">
            <a:alphaModFix/>
          </a:blip>
          <a:srcRect/>
          <a:stretch/>
        </p:blipFill>
        <p:spPr>
          <a:xfrm>
            <a:off x="0" y="4533454"/>
            <a:ext cx="1547875" cy="610045"/>
          </a:xfrm>
          <a:prstGeom prst="rect">
            <a:avLst/>
          </a:prstGeom>
          <a:noFill/>
          <a:ln>
            <a:noFill/>
          </a:ln>
          <a:effectLst>
            <a:outerShdw blurRad="57150" dist="19050" dir="5400000" algn="bl" rotWithShape="0">
              <a:srgbClr val="000000">
                <a:alpha val="50000"/>
              </a:srgbClr>
            </a:outerShdw>
          </a:effectLst>
        </p:spPr>
      </p:pic>
      <p:pic>
        <p:nvPicPr>
          <p:cNvPr id="346" name="Google Shape;346;p36"/>
          <p:cNvPicPr preferRelativeResize="0"/>
          <p:nvPr/>
        </p:nvPicPr>
        <p:blipFill>
          <a:blip r:embed="rId4">
            <a:alphaModFix/>
          </a:blip>
          <a:stretch>
            <a:fillRect/>
          </a:stretch>
        </p:blipFill>
        <p:spPr>
          <a:xfrm>
            <a:off x="1547875" y="1373350"/>
            <a:ext cx="6264214" cy="3005725"/>
          </a:xfrm>
          <a:prstGeom prst="rect">
            <a:avLst/>
          </a:prstGeom>
          <a:noFill/>
          <a:ln>
            <a:noFill/>
          </a:ln>
          <a:effectLst>
            <a:outerShdw blurRad="57150" dist="19050" dir="5400000" algn="bl" rotWithShape="0">
              <a:srgbClr val="000000">
                <a:alpha val="50000"/>
              </a:srgbClr>
            </a:outerShdw>
          </a:effectLst>
        </p:spPr>
      </p:pic>
      <p:sp>
        <p:nvSpPr>
          <p:cNvPr id="347" name="Google Shape;347;p36"/>
          <p:cNvSpPr txBox="1"/>
          <p:nvPr/>
        </p:nvSpPr>
        <p:spPr>
          <a:xfrm>
            <a:off x="1163650" y="1322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solidFill>
                  <a:schemeClr val="dk1"/>
                </a:solidFill>
                <a:latin typeface="Palatino Linotype"/>
                <a:ea typeface="Palatino Linotype"/>
                <a:cs typeface="Palatino Linotype"/>
                <a:sym typeface="Palatino Linotype"/>
              </a:rPr>
              <a:t>Changed Business Process</a:t>
            </a:r>
            <a:endParaRPr b="1" i="1">
              <a:solidFill>
                <a:schemeClr val="dk1"/>
              </a:solidFill>
              <a:latin typeface="Palatino Linotype"/>
              <a:ea typeface="Palatino Linotype"/>
              <a:cs typeface="Palatino Linotype"/>
              <a:sym typeface="Palatino Linotype"/>
            </a:endParaRPr>
          </a:p>
        </p:txBody>
      </p:sp>
      <p:pic>
        <p:nvPicPr>
          <p:cNvPr id="348" name="Google Shape;348;p36"/>
          <p:cNvPicPr preferRelativeResize="0"/>
          <p:nvPr/>
        </p:nvPicPr>
        <p:blipFill rotWithShape="1">
          <a:blip r:embed="rId5">
            <a:alphaModFix/>
          </a:blip>
          <a:srcRect/>
          <a:stretch/>
        </p:blipFill>
        <p:spPr>
          <a:xfrm>
            <a:off x="8412288" y="0"/>
            <a:ext cx="731700" cy="10434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title"/>
          </p:nvPr>
        </p:nvSpPr>
        <p:spPr>
          <a:xfrm>
            <a:off x="1132350" y="599223"/>
            <a:ext cx="7140000" cy="564600"/>
          </a:xfrm>
          <a:prstGeom prst="rect">
            <a:avLst/>
          </a:prstGeom>
        </p:spPr>
        <p:txBody>
          <a:bodyPr spcFirstLastPara="1" wrap="square" lIns="68575" tIns="34275" rIns="68575" bIns="34275" anchor="b" anchorCtr="0">
            <a:noAutofit/>
          </a:bodyPr>
          <a:lstStyle/>
          <a:p>
            <a:pPr marL="0" lvl="0" indent="0" algn="l" rtl="0">
              <a:lnSpc>
                <a:spcPct val="100000"/>
              </a:lnSpc>
              <a:spcBef>
                <a:spcPts val="0"/>
              </a:spcBef>
              <a:spcAft>
                <a:spcPts val="0"/>
              </a:spcAft>
              <a:buClr>
                <a:schemeClr val="dk1"/>
              </a:buClr>
              <a:buSzPts val="1100"/>
              <a:buFont typeface="Arial"/>
              <a:buNone/>
            </a:pPr>
            <a:r>
              <a:rPr lang="en" sz="1400" b="1" i="1"/>
              <a:t>Changed Business Process</a:t>
            </a:r>
            <a:endParaRPr sz="1400" b="1" i="1"/>
          </a:p>
          <a:p>
            <a:pPr marL="0" lvl="0" indent="0" algn="l" rtl="0">
              <a:spcBef>
                <a:spcPts val="0"/>
              </a:spcBef>
              <a:spcAft>
                <a:spcPts val="0"/>
              </a:spcAft>
              <a:buNone/>
            </a:pPr>
            <a:r>
              <a:rPr lang="en"/>
              <a:t>Tangible &amp; Intangible costs</a:t>
            </a:r>
            <a:endParaRPr/>
          </a:p>
        </p:txBody>
      </p:sp>
      <p:sp>
        <p:nvSpPr>
          <p:cNvPr id="354" name="Google Shape;354;p37"/>
          <p:cNvSpPr txBox="1">
            <a:spLocks noGrp="1"/>
          </p:cNvSpPr>
          <p:nvPr>
            <p:ph type="body" idx="1"/>
          </p:nvPr>
        </p:nvSpPr>
        <p:spPr>
          <a:xfrm>
            <a:off x="968150" y="1282500"/>
            <a:ext cx="3731700" cy="25785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b="1" u="sng">
                <a:solidFill>
                  <a:srgbClr val="3C78D8"/>
                </a:solidFill>
              </a:rPr>
              <a:t>Intangible Costs:</a:t>
            </a:r>
            <a:endParaRPr b="1" u="sng">
              <a:solidFill>
                <a:srgbClr val="3C78D8"/>
              </a:solidFill>
            </a:endParaRPr>
          </a:p>
          <a:p>
            <a:pPr marL="457200" lvl="0" indent="-298450" algn="l" rtl="0">
              <a:spcBef>
                <a:spcPts val="800"/>
              </a:spcBef>
              <a:spcAft>
                <a:spcPts val="0"/>
              </a:spcAft>
              <a:buClr>
                <a:srgbClr val="38761D"/>
              </a:buClr>
              <a:buSzPts val="1100"/>
              <a:buChar char="●"/>
            </a:pPr>
            <a:r>
              <a:rPr lang="en" sz="1200"/>
              <a:t>Increase performance efficiency: </a:t>
            </a:r>
            <a:r>
              <a:rPr lang="en" sz="1200" b="1" i="1">
                <a:solidFill>
                  <a:srgbClr val="38761D"/>
                </a:solidFill>
              </a:rPr>
              <a:t>Daily audit</a:t>
            </a:r>
            <a:endParaRPr sz="1200" b="1" i="1">
              <a:solidFill>
                <a:srgbClr val="38761D"/>
              </a:solidFill>
            </a:endParaRPr>
          </a:p>
          <a:p>
            <a:pPr marL="457200" lvl="0" indent="-304800" algn="l" rtl="0">
              <a:spcBef>
                <a:spcPts val="0"/>
              </a:spcBef>
              <a:spcAft>
                <a:spcPts val="0"/>
              </a:spcAft>
              <a:buClr>
                <a:srgbClr val="38761D"/>
              </a:buClr>
              <a:buSzPts val="1200"/>
              <a:buChar char="●"/>
            </a:pPr>
            <a:r>
              <a:rPr lang="en" sz="1200"/>
              <a:t>Refocus labor</a:t>
            </a:r>
            <a:endParaRPr sz="1200"/>
          </a:p>
          <a:p>
            <a:pPr marL="457200" lvl="0" indent="-304800" algn="l" rtl="0">
              <a:spcBef>
                <a:spcPts val="0"/>
              </a:spcBef>
              <a:spcAft>
                <a:spcPts val="0"/>
              </a:spcAft>
              <a:buClr>
                <a:srgbClr val="38761D"/>
              </a:buClr>
              <a:buSzPts val="1200"/>
              <a:buChar char="●"/>
            </a:pPr>
            <a:r>
              <a:rPr lang="en" sz="1200"/>
              <a:t>Sustain company reputation</a:t>
            </a:r>
            <a:endParaRPr sz="1200"/>
          </a:p>
          <a:p>
            <a:pPr marL="457200" lvl="0" indent="-304800" algn="l" rtl="0">
              <a:spcBef>
                <a:spcPts val="0"/>
              </a:spcBef>
              <a:spcAft>
                <a:spcPts val="0"/>
              </a:spcAft>
              <a:buClr>
                <a:srgbClr val="38761D"/>
              </a:buClr>
              <a:buSzPts val="1200"/>
              <a:buChar char="●"/>
            </a:pPr>
            <a:r>
              <a:rPr lang="en" sz="1200"/>
              <a:t>Achieve &amp; sustain CMMC level 3</a:t>
            </a:r>
            <a:endParaRPr sz="1200"/>
          </a:p>
          <a:p>
            <a:pPr marL="0" lvl="0" indent="0" algn="l" rtl="0">
              <a:spcBef>
                <a:spcPts val="800"/>
              </a:spcBef>
              <a:spcAft>
                <a:spcPts val="0"/>
              </a:spcAft>
              <a:buNone/>
            </a:pPr>
            <a:endParaRPr/>
          </a:p>
        </p:txBody>
      </p:sp>
      <p:sp>
        <p:nvSpPr>
          <p:cNvPr id="355" name="Google Shape;355;p37"/>
          <p:cNvSpPr txBox="1">
            <a:spLocks noGrp="1"/>
          </p:cNvSpPr>
          <p:nvPr>
            <p:ph type="body" idx="2"/>
          </p:nvPr>
        </p:nvSpPr>
        <p:spPr>
          <a:xfrm>
            <a:off x="4699850" y="1282500"/>
            <a:ext cx="4185600" cy="2610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b="1" u="sng">
                <a:solidFill>
                  <a:srgbClr val="3C78D8"/>
                </a:solidFill>
              </a:rPr>
              <a:t>Tangible Costs:</a:t>
            </a:r>
            <a:endParaRPr b="1" u="sng">
              <a:solidFill>
                <a:srgbClr val="3C78D8"/>
              </a:solidFill>
            </a:endParaRPr>
          </a:p>
          <a:p>
            <a:pPr marL="457200" lvl="0" indent="-304800" algn="l" rtl="0">
              <a:spcBef>
                <a:spcPts val="800"/>
              </a:spcBef>
              <a:spcAft>
                <a:spcPts val="0"/>
              </a:spcAft>
              <a:buClr>
                <a:srgbClr val="38761D"/>
              </a:buClr>
              <a:buSzPts val="1200"/>
              <a:buChar char="●"/>
            </a:pPr>
            <a:r>
              <a:rPr lang="en" sz="1200"/>
              <a:t>Save on labor: </a:t>
            </a:r>
            <a:r>
              <a:rPr lang="en" sz="1200" b="1" i="1">
                <a:solidFill>
                  <a:srgbClr val="38761D"/>
                </a:solidFill>
              </a:rPr>
              <a:t>$3,060 to $12,660 yearly (Per admin)</a:t>
            </a:r>
            <a:endParaRPr sz="1200" b="1" i="1">
              <a:solidFill>
                <a:srgbClr val="38761D"/>
              </a:solidFill>
            </a:endParaRPr>
          </a:p>
          <a:p>
            <a:pPr marL="457200" lvl="0" indent="-304800" algn="l" rtl="0">
              <a:spcBef>
                <a:spcPts val="0"/>
              </a:spcBef>
              <a:spcAft>
                <a:spcPts val="0"/>
              </a:spcAft>
              <a:buClr>
                <a:srgbClr val="38761D"/>
              </a:buClr>
              <a:buSzPts val="1200"/>
              <a:buChar char="●"/>
            </a:pPr>
            <a:r>
              <a:rPr lang="en" sz="1200"/>
              <a:t>Time saved: </a:t>
            </a:r>
            <a:r>
              <a:rPr lang="en" sz="1200" b="1" i="1">
                <a:solidFill>
                  <a:srgbClr val="38761D"/>
                </a:solidFill>
              </a:rPr>
              <a:t>76.5 to 316.5 hrs yearly (Per admin)</a:t>
            </a:r>
            <a:endParaRPr sz="1200" b="1" i="1">
              <a:solidFill>
                <a:srgbClr val="38761D"/>
              </a:solidFill>
            </a:endParaRPr>
          </a:p>
          <a:p>
            <a:pPr marL="457200" lvl="0" indent="-304800" algn="l" rtl="0">
              <a:spcBef>
                <a:spcPts val="0"/>
              </a:spcBef>
              <a:spcAft>
                <a:spcPts val="0"/>
              </a:spcAft>
              <a:buClr>
                <a:srgbClr val="38761D"/>
              </a:buClr>
              <a:buSzPts val="1200"/>
              <a:buChar char="●"/>
            </a:pPr>
            <a:r>
              <a:rPr lang="en" sz="1200">
                <a:solidFill>
                  <a:srgbClr val="000000"/>
                </a:solidFill>
              </a:rPr>
              <a:t>Implementation costs: </a:t>
            </a:r>
            <a:r>
              <a:rPr lang="en" sz="1200" b="1" i="1">
                <a:solidFill>
                  <a:srgbClr val="38761D"/>
                </a:solidFill>
              </a:rPr>
              <a:t>$0.00 (Open Source)</a:t>
            </a:r>
            <a:endParaRPr sz="1200" b="1" i="1">
              <a:solidFill>
                <a:srgbClr val="38761D"/>
              </a:solidFill>
            </a:endParaRPr>
          </a:p>
          <a:p>
            <a:pPr marL="457200" lvl="0" indent="-304800" algn="l" rtl="0">
              <a:spcBef>
                <a:spcPts val="0"/>
              </a:spcBef>
              <a:spcAft>
                <a:spcPts val="0"/>
              </a:spcAft>
              <a:buClr>
                <a:srgbClr val="38761D"/>
              </a:buClr>
              <a:buSzPts val="1200"/>
              <a:buChar char="●"/>
            </a:pPr>
            <a:r>
              <a:rPr lang="en" sz="1200">
                <a:solidFill>
                  <a:srgbClr val="000000"/>
                </a:solidFill>
              </a:rPr>
              <a:t>Maintenance: </a:t>
            </a:r>
            <a:r>
              <a:rPr lang="en" sz="1200" b="1" i="1">
                <a:solidFill>
                  <a:srgbClr val="38761D"/>
                </a:solidFill>
              </a:rPr>
              <a:t>Client employs proper personnel</a:t>
            </a:r>
            <a:endParaRPr sz="1200" b="1" i="1">
              <a:solidFill>
                <a:srgbClr val="38761D"/>
              </a:solidFill>
            </a:endParaRPr>
          </a:p>
        </p:txBody>
      </p:sp>
      <p:sp>
        <p:nvSpPr>
          <p:cNvPr id="356" name="Google Shape;356;p37"/>
          <p:cNvSpPr txBox="1">
            <a:spLocks noGrp="1"/>
          </p:cNvSpPr>
          <p:nvPr>
            <p:ph type="sldNum" idx="12"/>
          </p:nvPr>
        </p:nvSpPr>
        <p:spPr>
          <a:xfrm>
            <a:off x="360045" y="599230"/>
            <a:ext cx="608100" cy="3777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solidFill>
                  <a:srgbClr val="38761D"/>
                </a:solidFill>
              </a:rPr>
              <a:t>12</a:t>
            </a:fld>
            <a:endParaRPr>
              <a:solidFill>
                <a:srgbClr val="38761D"/>
              </a:solidFill>
            </a:endParaRPr>
          </a:p>
        </p:txBody>
      </p:sp>
      <p:pic>
        <p:nvPicPr>
          <p:cNvPr id="357" name="Google Shape;357;p37"/>
          <p:cNvPicPr preferRelativeResize="0"/>
          <p:nvPr/>
        </p:nvPicPr>
        <p:blipFill>
          <a:blip r:embed="rId3">
            <a:alphaModFix/>
          </a:blip>
          <a:stretch>
            <a:fillRect/>
          </a:stretch>
        </p:blipFill>
        <p:spPr>
          <a:xfrm>
            <a:off x="1132350" y="2787925"/>
            <a:ext cx="3441588" cy="2355574"/>
          </a:xfrm>
          <a:prstGeom prst="rect">
            <a:avLst/>
          </a:prstGeom>
          <a:noFill/>
          <a:ln>
            <a:noFill/>
          </a:ln>
        </p:spPr>
      </p:pic>
      <p:pic>
        <p:nvPicPr>
          <p:cNvPr id="358" name="Google Shape;358;p37"/>
          <p:cNvPicPr preferRelativeResize="0"/>
          <p:nvPr/>
        </p:nvPicPr>
        <p:blipFill>
          <a:blip r:embed="rId4">
            <a:alphaModFix/>
          </a:blip>
          <a:stretch>
            <a:fillRect/>
          </a:stretch>
        </p:blipFill>
        <p:spPr>
          <a:xfrm>
            <a:off x="4826975" y="2787925"/>
            <a:ext cx="3621125" cy="2355575"/>
          </a:xfrm>
          <a:prstGeom prst="rect">
            <a:avLst/>
          </a:prstGeom>
          <a:noFill/>
          <a:ln>
            <a:noFill/>
          </a:ln>
        </p:spPr>
      </p:pic>
      <p:pic>
        <p:nvPicPr>
          <p:cNvPr id="359" name="Google Shape;359;p37"/>
          <p:cNvPicPr preferRelativeResize="0"/>
          <p:nvPr/>
        </p:nvPicPr>
        <p:blipFill>
          <a:blip r:embed="rId5">
            <a:alphaModFix/>
          </a:blip>
          <a:stretch>
            <a:fillRect/>
          </a:stretch>
        </p:blipFill>
        <p:spPr>
          <a:xfrm>
            <a:off x="1067312" y="2787925"/>
            <a:ext cx="3533375" cy="2355574"/>
          </a:xfrm>
          <a:prstGeom prst="rect">
            <a:avLst/>
          </a:prstGeom>
          <a:noFill/>
          <a:ln>
            <a:noFill/>
          </a:ln>
        </p:spPr>
      </p:pic>
      <p:pic>
        <p:nvPicPr>
          <p:cNvPr id="360" name="Google Shape;360;p37"/>
          <p:cNvPicPr preferRelativeResize="0"/>
          <p:nvPr/>
        </p:nvPicPr>
        <p:blipFill rotWithShape="1">
          <a:blip r:embed="rId6">
            <a:alphaModFix/>
          </a:blip>
          <a:srcRect/>
          <a:stretch/>
        </p:blipFill>
        <p:spPr>
          <a:xfrm>
            <a:off x="8412288" y="0"/>
            <a:ext cx="731700" cy="1043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00"/>
                </a:solidFill>
              </a:rPr>
              <a:t>Documentation</a:t>
            </a:r>
            <a:endParaRPr sz="2400" b="1">
              <a:solidFill>
                <a:srgbClr val="000000"/>
              </a:solidFill>
            </a:endParaRPr>
          </a:p>
        </p:txBody>
      </p:sp>
      <p:sp>
        <p:nvSpPr>
          <p:cNvPr id="366" name="Google Shape;366;p3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13</a:t>
            </a:fld>
            <a:endParaRPr/>
          </a:p>
        </p:txBody>
      </p:sp>
      <p:sp>
        <p:nvSpPr>
          <p:cNvPr id="367" name="Google Shape;367;p38"/>
          <p:cNvSpPr txBox="1"/>
          <p:nvPr/>
        </p:nvSpPr>
        <p:spPr>
          <a:xfrm>
            <a:off x="6144000" y="4772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r>
              <a:rPr lang="en" sz="900">
                <a:solidFill>
                  <a:schemeClr val="dk2"/>
                </a:solidFill>
                <a:latin typeface="Nunito"/>
                <a:ea typeface="Nunito"/>
                <a:cs typeface="Nunito"/>
                <a:sym typeface="Nunito"/>
              </a:rPr>
              <a:t> </a:t>
            </a:r>
            <a:endParaRPr/>
          </a:p>
        </p:txBody>
      </p:sp>
      <p:sp>
        <p:nvSpPr>
          <p:cNvPr id="368" name="Google Shape;368;p38"/>
          <p:cNvSpPr txBox="1"/>
          <p:nvPr/>
        </p:nvSpPr>
        <p:spPr>
          <a:xfrm>
            <a:off x="684475" y="756825"/>
            <a:ext cx="4512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13</a:t>
            </a:fld>
            <a:endParaRPr sz="1100">
              <a:solidFill>
                <a:srgbClr val="38761D"/>
              </a:solidFill>
            </a:endParaRPr>
          </a:p>
        </p:txBody>
      </p:sp>
      <p:sp>
        <p:nvSpPr>
          <p:cNvPr id="369" name="Google Shape;369;p38"/>
          <p:cNvSpPr txBox="1"/>
          <p:nvPr/>
        </p:nvSpPr>
        <p:spPr>
          <a:xfrm>
            <a:off x="1075200" y="4014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alatino Linotype"/>
                <a:ea typeface="Palatino Linotype"/>
                <a:cs typeface="Palatino Linotype"/>
                <a:sym typeface="Palatino Linotype"/>
              </a:rPr>
              <a:t>Solution Implementable</a:t>
            </a:r>
            <a:endParaRPr b="1" i="1">
              <a:latin typeface="Palatino Linotype"/>
              <a:ea typeface="Palatino Linotype"/>
              <a:cs typeface="Palatino Linotype"/>
              <a:sym typeface="Palatino Linotype"/>
            </a:endParaRPr>
          </a:p>
        </p:txBody>
      </p:sp>
      <p:sp>
        <p:nvSpPr>
          <p:cNvPr id="370" name="Google Shape;370;p38"/>
          <p:cNvSpPr txBox="1"/>
          <p:nvPr/>
        </p:nvSpPr>
        <p:spPr>
          <a:xfrm>
            <a:off x="1227600" y="1349550"/>
            <a:ext cx="5277300" cy="3163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5FA534"/>
              </a:buClr>
              <a:buSzPts val="1300"/>
              <a:buChar char="-"/>
            </a:pPr>
            <a:r>
              <a:rPr lang="en" b="1">
                <a:latin typeface="Palatino Linotype"/>
                <a:ea typeface="Palatino Linotype"/>
                <a:cs typeface="Palatino Linotype"/>
                <a:sym typeface="Palatino Linotype"/>
              </a:rPr>
              <a:t>Documentation was performed through a private GitHub repository</a:t>
            </a:r>
            <a:endParaRPr b="1">
              <a:latin typeface="Palatino Linotype"/>
              <a:ea typeface="Palatino Linotype"/>
              <a:cs typeface="Palatino Linotype"/>
              <a:sym typeface="Palatino Linotype"/>
            </a:endParaRPr>
          </a:p>
          <a:p>
            <a:pPr marL="457200" lvl="0" indent="-317500" algn="l" rtl="0">
              <a:lnSpc>
                <a:spcPct val="115000"/>
              </a:lnSpc>
              <a:spcBef>
                <a:spcPts val="0"/>
              </a:spcBef>
              <a:spcAft>
                <a:spcPts val="0"/>
              </a:spcAft>
              <a:buClr>
                <a:srgbClr val="5FA534"/>
              </a:buClr>
              <a:buSzPts val="1400"/>
              <a:buFont typeface="Palatino Linotype"/>
              <a:buChar char="-"/>
            </a:pPr>
            <a:r>
              <a:rPr lang="en" b="1">
                <a:latin typeface="Palatino Linotype"/>
                <a:ea typeface="Palatino Linotype"/>
                <a:cs typeface="Palatino Linotype"/>
                <a:sym typeface="Palatino Linotype"/>
              </a:rPr>
              <a:t>Organized documentation into sections including:</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Diagrams</a:t>
            </a:r>
            <a:r>
              <a:rPr lang="en" b="1">
                <a:latin typeface="Palatino Linotype"/>
                <a:ea typeface="Palatino Linotype"/>
                <a:cs typeface="Palatino Linotype"/>
                <a:sym typeface="Palatino Linotype"/>
              </a:rPr>
              <a:t> (graphs and other visual displays)</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Docs</a:t>
            </a:r>
            <a:r>
              <a:rPr lang="en" b="1">
                <a:latin typeface="Palatino Linotype"/>
                <a:ea typeface="Palatino Linotype"/>
                <a:cs typeface="Palatino Linotype"/>
                <a:sym typeface="Palatino Linotype"/>
              </a:rPr>
              <a:t> (personal documents from team members)</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Meeting_Notes </a:t>
            </a:r>
            <a:r>
              <a:rPr lang="en" b="1">
                <a:latin typeface="Palatino Linotype"/>
                <a:ea typeface="Palatino Linotype"/>
                <a:cs typeface="Palatino Linotype"/>
                <a:sym typeface="Palatino Linotype"/>
              </a:rPr>
              <a:t>(team meeting notes)</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Photos_Gifs</a:t>
            </a:r>
            <a:r>
              <a:rPr lang="en" b="1">
                <a:latin typeface="Palatino Linotype"/>
                <a:ea typeface="Palatino Linotype"/>
                <a:cs typeface="Palatino Linotype"/>
                <a:sym typeface="Palatino Linotype"/>
              </a:rPr>
              <a:t> (all team member photos and gifs used for presentations)</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Scripts</a:t>
            </a:r>
            <a:r>
              <a:rPr lang="en" b="1">
                <a:latin typeface="Palatino Linotype"/>
                <a:ea typeface="Palatino Linotype"/>
                <a:cs typeface="Palatino Linotype"/>
                <a:sym typeface="Palatino Linotype"/>
              </a:rPr>
              <a:t> (all code for our solution, including documentation for the scripts)</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Team_Bios</a:t>
            </a:r>
            <a:r>
              <a:rPr lang="en" b="1">
                <a:latin typeface="Palatino Linotype"/>
                <a:ea typeface="Palatino Linotype"/>
                <a:cs typeface="Palatino Linotype"/>
                <a:sym typeface="Palatino Linotype"/>
              </a:rPr>
              <a:t> (brief bio for each team member)</a:t>
            </a:r>
            <a:endParaRPr b="1">
              <a:latin typeface="Palatino Linotype"/>
              <a:ea typeface="Palatino Linotype"/>
              <a:cs typeface="Palatino Linotype"/>
              <a:sym typeface="Palatino Linotype"/>
            </a:endParaRPr>
          </a:p>
          <a:p>
            <a:pPr marL="914400" lvl="1" indent="-317500" algn="l" rtl="0">
              <a:lnSpc>
                <a:spcPct val="115000"/>
              </a:lnSpc>
              <a:spcBef>
                <a:spcPts val="0"/>
              </a:spcBef>
              <a:spcAft>
                <a:spcPts val="0"/>
              </a:spcAft>
              <a:buClr>
                <a:srgbClr val="5FA534"/>
              </a:buClr>
              <a:buSzPts val="1400"/>
              <a:buFont typeface="Palatino Linotype"/>
              <a:buChar char="-"/>
            </a:pPr>
            <a:r>
              <a:rPr lang="en" b="1" i="1">
                <a:latin typeface="Palatino Linotype"/>
                <a:ea typeface="Palatino Linotype"/>
                <a:cs typeface="Palatino Linotype"/>
                <a:sym typeface="Palatino Linotype"/>
              </a:rPr>
              <a:t>Weekly_Tasks</a:t>
            </a:r>
            <a:r>
              <a:rPr lang="en" b="1">
                <a:latin typeface="Palatino Linotype"/>
                <a:ea typeface="Palatino Linotype"/>
                <a:cs typeface="Palatino Linotype"/>
                <a:sym typeface="Palatino Linotype"/>
              </a:rPr>
              <a:t> (weekly team member assignments)</a:t>
            </a:r>
            <a:endParaRPr b="1">
              <a:latin typeface="Palatino Linotype"/>
              <a:ea typeface="Palatino Linotype"/>
              <a:cs typeface="Palatino Linotype"/>
              <a:sym typeface="Palatino Linotype"/>
            </a:endParaRPr>
          </a:p>
        </p:txBody>
      </p:sp>
      <p:pic>
        <p:nvPicPr>
          <p:cNvPr id="371" name="Google Shape;371;p38"/>
          <p:cNvPicPr preferRelativeResize="0"/>
          <p:nvPr/>
        </p:nvPicPr>
        <p:blipFill>
          <a:blip r:embed="rId3">
            <a:alphaModFix/>
          </a:blip>
          <a:stretch>
            <a:fillRect/>
          </a:stretch>
        </p:blipFill>
        <p:spPr>
          <a:xfrm>
            <a:off x="7122750" y="1495698"/>
            <a:ext cx="1627600" cy="2688500"/>
          </a:xfrm>
          <a:prstGeom prst="rect">
            <a:avLst/>
          </a:prstGeom>
          <a:noFill/>
          <a:ln>
            <a:noFill/>
          </a:ln>
        </p:spPr>
      </p:pic>
      <p:pic>
        <p:nvPicPr>
          <p:cNvPr id="372" name="Google Shape;372;p38"/>
          <p:cNvPicPr preferRelativeResize="0"/>
          <p:nvPr/>
        </p:nvPicPr>
        <p:blipFill>
          <a:blip r:embed="rId4">
            <a:alphaModFix/>
          </a:blip>
          <a:stretch>
            <a:fillRect/>
          </a:stretch>
        </p:blipFill>
        <p:spPr>
          <a:xfrm>
            <a:off x="8236325" y="0"/>
            <a:ext cx="907675" cy="90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rPr>
              <a:t>Solution Sustainment</a:t>
            </a:r>
            <a:endParaRPr sz="2400" b="1" dirty="0">
              <a:solidFill>
                <a:srgbClr val="000000"/>
              </a:solidFill>
            </a:endParaRPr>
          </a:p>
        </p:txBody>
      </p:sp>
      <p:sp>
        <p:nvSpPr>
          <p:cNvPr id="378" name="Google Shape;378;p3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14</a:t>
            </a:fld>
            <a:endParaRPr/>
          </a:p>
        </p:txBody>
      </p:sp>
      <p:sp>
        <p:nvSpPr>
          <p:cNvPr id="379" name="Google Shape;379;p39"/>
          <p:cNvSpPr txBox="1"/>
          <p:nvPr/>
        </p:nvSpPr>
        <p:spPr>
          <a:xfrm>
            <a:off x="6144000" y="4772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endParaRPr sz="900" b="1">
              <a:solidFill>
                <a:srgbClr val="424242"/>
              </a:solidFill>
              <a:latin typeface="Nunito"/>
              <a:ea typeface="Nunito"/>
              <a:cs typeface="Nunito"/>
              <a:sym typeface="Nunito"/>
            </a:endParaRPr>
          </a:p>
        </p:txBody>
      </p:sp>
      <p:sp>
        <p:nvSpPr>
          <p:cNvPr id="380" name="Google Shape;380;p39"/>
          <p:cNvSpPr txBox="1"/>
          <p:nvPr/>
        </p:nvSpPr>
        <p:spPr>
          <a:xfrm>
            <a:off x="684475" y="756825"/>
            <a:ext cx="4512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14</a:t>
            </a:fld>
            <a:endParaRPr sz="1100">
              <a:solidFill>
                <a:srgbClr val="38761D"/>
              </a:solidFill>
            </a:endParaRPr>
          </a:p>
        </p:txBody>
      </p:sp>
      <p:sp>
        <p:nvSpPr>
          <p:cNvPr id="381" name="Google Shape;381;p39"/>
          <p:cNvSpPr txBox="1"/>
          <p:nvPr/>
        </p:nvSpPr>
        <p:spPr>
          <a:xfrm>
            <a:off x="1075200" y="4014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alatino Linotype"/>
                <a:ea typeface="Palatino Linotype"/>
                <a:cs typeface="Palatino Linotype"/>
                <a:sym typeface="Palatino Linotype"/>
              </a:rPr>
              <a:t>Solution Implementable</a:t>
            </a:r>
            <a:endParaRPr b="1" i="1">
              <a:latin typeface="Palatino Linotype"/>
              <a:ea typeface="Palatino Linotype"/>
              <a:cs typeface="Palatino Linotype"/>
              <a:sym typeface="Palatino Linotype"/>
            </a:endParaRPr>
          </a:p>
        </p:txBody>
      </p:sp>
      <p:sp>
        <p:nvSpPr>
          <p:cNvPr id="382" name="Google Shape;382;p39"/>
          <p:cNvSpPr txBox="1"/>
          <p:nvPr/>
        </p:nvSpPr>
        <p:spPr>
          <a:xfrm>
            <a:off x="1227600" y="1349550"/>
            <a:ext cx="6576000" cy="3163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5FA534"/>
              </a:buClr>
              <a:buSzPts val="1600"/>
              <a:buChar char="-"/>
            </a:pPr>
            <a:r>
              <a:rPr lang="en" sz="1700" b="1">
                <a:latin typeface="Palatino Linotype"/>
                <a:ea typeface="Palatino Linotype"/>
                <a:cs typeface="Palatino Linotype"/>
                <a:sym typeface="Palatino Linotype"/>
              </a:rPr>
              <a:t>Our solution was designed with limited time in mind -  meant for the ARA to implement the code in our script for reuse within their own systems</a:t>
            </a:r>
            <a:endParaRPr sz="1700" b="1">
              <a:latin typeface="Palatino Linotype"/>
              <a:ea typeface="Palatino Linotype"/>
              <a:cs typeface="Palatino Linotype"/>
              <a:sym typeface="Palatino Linotype"/>
            </a:endParaRPr>
          </a:p>
          <a:p>
            <a:pPr marL="457200" lvl="0" indent="-330200" algn="l" rtl="0">
              <a:lnSpc>
                <a:spcPct val="115000"/>
              </a:lnSpc>
              <a:spcBef>
                <a:spcPts val="0"/>
              </a:spcBef>
              <a:spcAft>
                <a:spcPts val="0"/>
              </a:spcAft>
              <a:buClr>
                <a:srgbClr val="5FA534"/>
              </a:buClr>
              <a:buSzPts val="1600"/>
              <a:buFont typeface="Palatino Linotype"/>
              <a:buChar char="-"/>
            </a:pPr>
            <a:r>
              <a:rPr lang="en" sz="1700" b="1">
                <a:latin typeface="Palatino Linotype"/>
                <a:ea typeface="Palatino Linotype"/>
                <a:cs typeface="Palatino Linotype"/>
                <a:sym typeface="Palatino Linotype"/>
              </a:rPr>
              <a:t>Aiming to give the ARA the capability to expand upon what we have achieved</a:t>
            </a:r>
            <a:endParaRPr sz="1700" b="1">
              <a:latin typeface="Palatino Linotype"/>
              <a:ea typeface="Palatino Linotype"/>
              <a:cs typeface="Palatino Linotype"/>
              <a:sym typeface="Palatino Linotype"/>
            </a:endParaRPr>
          </a:p>
          <a:p>
            <a:pPr marL="457200" lvl="0" indent="-336550" algn="l" rtl="0">
              <a:lnSpc>
                <a:spcPct val="115000"/>
              </a:lnSpc>
              <a:spcBef>
                <a:spcPts val="0"/>
              </a:spcBef>
              <a:spcAft>
                <a:spcPts val="0"/>
              </a:spcAft>
              <a:buClr>
                <a:srgbClr val="5FA534"/>
              </a:buClr>
              <a:buSzPts val="1700"/>
              <a:buFont typeface="Palatino Linotype"/>
              <a:buChar char="-"/>
            </a:pPr>
            <a:r>
              <a:rPr lang="en" sz="1700" b="1">
                <a:latin typeface="Palatino Linotype"/>
                <a:ea typeface="Palatino Linotype"/>
                <a:cs typeface="Palatino Linotype"/>
                <a:sym typeface="Palatino Linotype"/>
              </a:rPr>
              <a:t>Our solution is entirely open-sourced - no concern over future costs for implementation</a:t>
            </a:r>
            <a:endParaRPr sz="1700" b="1">
              <a:latin typeface="Palatino Linotype"/>
              <a:ea typeface="Palatino Linotype"/>
              <a:cs typeface="Palatino Linotype"/>
              <a:sym typeface="Palatino Linotype"/>
            </a:endParaRPr>
          </a:p>
          <a:p>
            <a:pPr marL="457200" lvl="0" indent="0" algn="l" rtl="0">
              <a:lnSpc>
                <a:spcPct val="115000"/>
              </a:lnSpc>
              <a:spcBef>
                <a:spcPts val="0"/>
              </a:spcBef>
              <a:spcAft>
                <a:spcPts val="0"/>
              </a:spcAft>
              <a:buNone/>
            </a:pPr>
            <a:endParaRPr b="1">
              <a:latin typeface="Palatino Linotype"/>
              <a:ea typeface="Palatino Linotype"/>
              <a:cs typeface="Palatino Linotype"/>
              <a:sym typeface="Palatino Linotype"/>
            </a:endParaRPr>
          </a:p>
        </p:txBody>
      </p:sp>
      <p:pic>
        <p:nvPicPr>
          <p:cNvPr id="383" name="Google Shape;383;p39"/>
          <p:cNvPicPr preferRelativeResize="0"/>
          <p:nvPr/>
        </p:nvPicPr>
        <p:blipFill>
          <a:blip r:embed="rId3">
            <a:alphaModFix/>
          </a:blip>
          <a:stretch>
            <a:fillRect/>
          </a:stretch>
        </p:blipFill>
        <p:spPr>
          <a:xfrm>
            <a:off x="8236325" y="0"/>
            <a:ext cx="907675" cy="90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0"/>
          <p:cNvSpPr txBox="1">
            <a:spLocks noGrp="1"/>
          </p:cNvSpPr>
          <p:nvPr>
            <p:ph type="title"/>
          </p:nvPr>
        </p:nvSpPr>
        <p:spPr>
          <a:xfrm>
            <a:off x="1056750" y="52652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Implementation challenges addressed </a:t>
            </a:r>
            <a:endParaRPr/>
          </a:p>
          <a:p>
            <a:pPr marL="0" lvl="0" indent="0" algn="l" rtl="0">
              <a:spcBef>
                <a:spcPts val="0"/>
              </a:spcBef>
              <a:spcAft>
                <a:spcPts val="0"/>
              </a:spcAft>
              <a:buClr>
                <a:schemeClr val="dk1"/>
              </a:buClr>
              <a:buSzPts val="1100"/>
              <a:buFont typeface="Arial"/>
              <a:buNone/>
            </a:pPr>
            <a:r>
              <a:rPr lang="en">
                <a:solidFill>
                  <a:srgbClr val="FF0000"/>
                </a:solidFill>
              </a:rPr>
              <a:t>(Added a way of addressing the challenges for you to work with - Chris)</a:t>
            </a:r>
            <a:endParaRPr>
              <a:solidFill>
                <a:srgbClr val="FF0000"/>
              </a:solidFill>
            </a:endParaRPr>
          </a:p>
        </p:txBody>
      </p:sp>
      <p:sp>
        <p:nvSpPr>
          <p:cNvPr id="389" name="Google Shape;389;p4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Solution to challenges:</a:t>
            </a:r>
            <a:endParaRPr sz="1500" b="1"/>
          </a:p>
          <a:p>
            <a:pPr marL="0" lvl="0" indent="0" algn="l" rtl="0">
              <a:spcBef>
                <a:spcPts val="0"/>
              </a:spcBef>
              <a:spcAft>
                <a:spcPts val="0"/>
              </a:spcAft>
              <a:buNone/>
            </a:pPr>
            <a:endParaRPr sz="1500" b="1"/>
          </a:p>
          <a:p>
            <a:pPr marL="457200" lvl="0" indent="-304800" algn="l" rtl="0">
              <a:lnSpc>
                <a:spcPct val="150000"/>
              </a:lnSpc>
              <a:spcBef>
                <a:spcPts val="0"/>
              </a:spcBef>
              <a:spcAft>
                <a:spcPts val="0"/>
              </a:spcAft>
              <a:buClr>
                <a:srgbClr val="38761D"/>
              </a:buClr>
              <a:buSzPts val="1200"/>
              <a:buChar char="-"/>
            </a:pPr>
            <a:r>
              <a:rPr lang="en" sz="1300" b="1">
                <a:solidFill>
                  <a:srgbClr val="38761D"/>
                </a:solidFill>
              </a:rPr>
              <a:t>Remote contact: Regular meetings every 2 weeks &amp; Github</a:t>
            </a:r>
            <a:endParaRPr sz="1300" b="1">
              <a:solidFill>
                <a:srgbClr val="38761D"/>
              </a:solidFill>
            </a:endParaRPr>
          </a:p>
          <a:p>
            <a:pPr marL="457200" lvl="0" indent="-304800" algn="l" rtl="0">
              <a:lnSpc>
                <a:spcPct val="150000"/>
              </a:lnSpc>
              <a:spcBef>
                <a:spcPts val="0"/>
              </a:spcBef>
              <a:spcAft>
                <a:spcPts val="0"/>
              </a:spcAft>
              <a:buClr>
                <a:srgbClr val="38761D"/>
              </a:buClr>
              <a:buSzPts val="1200"/>
              <a:buChar char="-"/>
            </a:pPr>
            <a:r>
              <a:rPr lang="en" sz="1300" b="1">
                <a:solidFill>
                  <a:srgbClr val="38761D"/>
                </a:solidFill>
              </a:rPr>
              <a:t>No access to client server(s): Created synonymous vm environment </a:t>
            </a:r>
            <a:endParaRPr sz="1300" b="1">
              <a:solidFill>
                <a:srgbClr val="38761D"/>
              </a:solidFill>
            </a:endParaRPr>
          </a:p>
          <a:p>
            <a:pPr marL="457200" lvl="0" indent="-304800" algn="l" rtl="0">
              <a:lnSpc>
                <a:spcPct val="150000"/>
              </a:lnSpc>
              <a:spcBef>
                <a:spcPts val="0"/>
              </a:spcBef>
              <a:spcAft>
                <a:spcPts val="0"/>
              </a:spcAft>
              <a:buClr>
                <a:srgbClr val="38761D"/>
              </a:buClr>
              <a:buSzPts val="1200"/>
              <a:buChar char="-"/>
            </a:pPr>
            <a:r>
              <a:rPr lang="en" sz="1300" b="1">
                <a:solidFill>
                  <a:srgbClr val="38761D"/>
                </a:solidFill>
              </a:rPr>
              <a:t>Shared knowledge constraints: Well documented instructions on processes</a:t>
            </a:r>
            <a:endParaRPr sz="1300" b="1">
              <a:solidFill>
                <a:srgbClr val="38761D"/>
              </a:solidFill>
            </a:endParaRPr>
          </a:p>
          <a:p>
            <a:pPr marL="457200" lvl="0" indent="-304800" algn="l" rtl="0">
              <a:lnSpc>
                <a:spcPct val="150000"/>
              </a:lnSpc>
              <a:spcBef>
                <a:spcPts val="0"/>
              </a:spcBef>
              <a:spcAft>
                <a:spcPts val="0"/>
              </a:spcAft>
              <a:buClr>
                <a:srgbClr val="38761D"/>
              </a:buClr>
              <a:buSzPts val="1200"/>
              <a:buChar char="-"/>
            </a:pPr>
            <a:r>
              <a:rPr lang="en" sz="1300" b="1">
                <a:solidFill>
                  <a:srgbClr val="38761D"/>
                </a:solidFill>
              </a:rPr>
              <a:t>Service Account Integration: Audit system can audit any service account setup</a:t>
            </a:r>
            <a:endParaRPr sz="1300" b="1">
              <a:solidFill>
                <a:srgbClr val="38761D"/>
              </a:solidFill>
            </a:endParaRPr>
          </a:p>
        </p:txBody>
      </p:sp>
      <p:sp>
        <p:nvSpPr>
          <p:cNvPr id="390" name="Google Shape;390;p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15</a:t>
            </a:fld>
            <a:endParaRPr/>
          </a:p>
        </p:txBody>
      </p:sp>
      <p:pic>
        <p:nvPicPr>
          <p:cNvPr id="391" name="Google Shape;391;p40"/>
          <p:cNvPicPr preferRelativeResize="0"/>
          <p:nvPr/>
        </p:nvPicPr>
        <p:blipFill rotWithShape="1">
          <a:blip r:embed="rId3">
            <a:alphaModFix/>
          </a:blip>
          <a:srcRect/>
          <a:stretch/>
        </p:blipFill>
        <p:spPr>
          <a:xfrm>
            <a:off x="8282737" y="0"/>
            <a:ext cx="885350" cy="925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txBox="1">
            <a:spLocks noGrp="1"/>
          </p:cNvSpPr>
          <p:nvPr>
            <p:ph type="title"/>
          </p:nvPr>
        </p:nvSpPr>
        <p:spPr>
          <a:xfrm>
            <a:off x="1056750" y="75705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CMMC -3 </a:t>
            </a:r>
            <a:endParaRPr/>
          </a:p>
          <a:p>
            <a:pPr marL="0" lvl="0" indent="0" algn="l" rtl="0">
              <a:spcBef>
                <a:spcPts val="0"/>
              </a:spcBef>
              <a:spcAft>
                <a:spcPts val="0"/>
              </a:spcAft>
              <a:buNone/>
            </a:pPr>
            <a:endParaRPr/>
          </a:p>
        </p:txBody>
      </p:sp>
      <p:sp>
        <p:nvSpPr>
          <p:cNvPr id="397" name="Google Shape;397;p4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Important future &amp; current contracts will require CMMC Level 3 and up</a:t>
            </a:r>
            <a:endParaRPr/>
          </a:p>
          <a:p>
            <a:pPr marL="0" lvl="0" indent="0" algn="l" rtl="0">
              <a:lnSpc>
                <a:spcPct val="100000"/>
              </a:lnSpc>
              <a:spcBef>
                <a:spcPts val="1200"/>
              </a:spcBef>
              <a:spcAft>
                <a:spcPts val="0"/>
              </a:spcAft>
              <a:buNone/>
            </a:pPr>
            <a:r>
              <a:rPr lang="en"/>
              <a:t>Could be required for between 10-30% of new contracts in next 2-5 years</a:t>
            </a:r>
            <a:endParaRPr/>
          </a:p>
          <a:p>
            <a:pPr marL="0" lvl="0" indent="0" algn="l" rtl="0">
              <a:lnSpc>
                <a:spcPct val="100000"/>
              </a:lnSpc>
              <a:spcBef>
                <a:spcPts val="1200"/>
              </a:spcBef>
              <a:spcAft>
                <a:spcPts val="0"/>
              </a:spcAft>
              <a:buClr>
                <a:schemeClr val="dk1"/>
              </a:buClr>
              <a:buSzPts val="1100"/>
              <a:buFont typeface="Arial"/>
              <a:buNone/>
            </a:pPr>
            <a:r>
              <a:rPr lang="en"/>
              <a:t>Reduce the hours needed to audit ARA’s servers across all 13 divisions</a:t>
            </a:r>
            <a:endParaRPr/>
          </a:p>
          <a:p>
            <a:pPr marL="0" lvl="0" indent="0" algn="l" rtl="0">
              <a:lnSpc>
                <a:spcPct val="100000"/>
              </a:lnSpc>
              <a:spcBef>
                <a:spcPts val="1200"/>
              </a:spcBef>
              <a:spcAft>
                <a:spcPts val="0"/>
              </a:spcAft>
              <a:buClr>
                <a:schemeClr val="dk1"/>
              </a:buClr>
              <a:buSzPts val="1100"/>
              <a:buFont typeface="Arial"/>
              <a:buNone/>
            </a:pPr>
            <a:r>
              <a:rPr lang="en"/>
              <a:t>Can take days and even weeks</a:t>
            </a:r>
            <a:endParaRPr/>
          </a:p>
          <a:p>
            <a:pPr marL="0" lvl="0" indent="0" algn="l" rtl="0">
              <a:lnSpc>
                <a:spcPct val="100000"/>
              </a:lnSpc>
              <a:spcBef>
                <a:spcPts val="1200"/>
              </a:spcBef>
              <a:spcAft>
                <a:spcPts val="0"/>
              </a:spcAft>
              <a:buClr>
                <a:schemeClr val="dk1"/>
              </a:buClr>
              <a:buSzPts val="1100"/>
              <a:buFont typeface="Arial"/>
              <a:buNone/>
            </a:pPr>
            <a:r>
              <a:rPr lang="en"/>
              <a:t>Increase frequency of scans</a:t>
            </a:r>
            <a:endParaRPr/>
          </a:p>
          <a:p>
            <a:pPr marL="0" lvl="0" indent="0" algn="l" rtl="0">
              <a:lnSpc>
                <a:spcPct val="100000"/>
              </a:lnSpc>
              <a:spcBef>
                <a:spcPts val="1200"/>
              </a:spcBef>
              <a:spcAft>
                <a:spcPts val="0"/>
              </a:spcAft>
              <a:buClr>
                <a:schemeClr val="dk1"/>
              </a:buClr>
              <a:buSzPts val="1100"/>
              <a:buFont typeface="Arial"/>
              <a:buNone/>
            </a:pPr>
            <a:r>
              <a:rPr lang="en"/>
              <a:t>From monthly to daily</a:t>
            </a:r>
            <a:endParaRPr/>
          </a:p>
          <a:p>
            <a:pPr marL="0" lvl="0" indent="0" algn="ctr" rtl="0">
              <a:lnSpc>
                <a:spcPct val="100000"/>
              </a:lnSpc>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98" name="Google Shape;398;p4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16</a:t>
            </a:fld>
            <a:endParaRPr/>
          </a:p>
        </p:txBody>
      </p:sp>
      <p:pic>
        <p:nvPicPr>
          <p:cNvPr id="399" name="Google Shape;399;p41"/>
          <p:cNvPicPr preferRelativeResize="0"/>
          <p:nvPr/>
        </p:nvPicPr>
        <p:blipFill rotWithShape="1">
          <a:blip r:embed="rId3">
            <a:alphaModFix/>
          </a:blip>
          <a:srcRect/>
          <a:stretch/>
        </p:blipFill>
        <p:spPr>
          <a:xfrm>
            <a:off x="8282737" y="0"/>
            <a:ext cx="885350" cy="925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Presentation</a:t>
            </a:r>
          </a:p>
        </p:txBody>
      </p:sp>
      <p:sp>
        <p:nvSpPr>
          <p:cNvPr id="405" name="Google Shape;405;p4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6" name="Google Shape;406;p4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17</a:t>
            </a:fld>
            <a:endParaRPr/>
          </a:p>
        </p:txBody>
      </p:sp>
      <p:pic>
        <p:nvPicPr>
          <p:cNvPr id="2" name="Capstone_Demo">
            <a:hlinkClick r:id="" action="ppaction://media"/>
            <a:extLst>
              <a:ext uri="{FF2B5EF4-FFF2-40B4-BE49-F238E27FC236}">
                <a16:creationId xmlns:a16="http://schemas.microsoft.com/office/drawing/2014/main" id="{A816B583-066B-4731-817F-F5227174B5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Questions?</a:t>
            </a:r>
            <a:endParaRPr sz="2400">
              <a:solidFill>
                <a:srgbClr val="FF0000"/>
              </a:solidFill>
            </a:endParaRPr>
          </a:p>
        </p:txBody>
      </p:sp>
      <p:pic>
        <p:nvPicPr>
          <p:cNvPr id="412" name="Google Shape;412;p43"/>
          <p:cNvPicPr preferRelativeResize="0"/>
          <p:nvPr/>
        </p:nvPicPr>
        <p:blipFill>
          <a:blip r:embed="rId3">
            <a:alphaModFix/>
          </a:blip>
          <a:stretch>
            <a:fillRect/>
          </a:stretch>
        </p:blipFill>
        <p:spPr>
          <a:xfrm>
            <a:off x="2055252" y="1177425"/>
            <a:ext cx="5033475" cy="3349575"/>
          </a:xfrm>
          <a:prstGeom prst="rect">
            <a:avLst/>
          </a:prstGeom>
          <a:noFill/>
          <a:ln>
            <a:noFill/>
          </a:ln>
        </p:spPr>
      </p:pic>
      <p:sp>
        <p:nvSpPr>
          <p:cNvPr id="413" name="Google Shape;413;p4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18</a:t>
            </a:fld>
            <a:endParaRPr/>
          </a:p>
        </p:txBody>
      </p:sp>
      <p:sp>
        <p:nvSpPr>
          <p:cNvPr id="414" name="Google Shape;414;p4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15" name="Google Shape;415;p4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16" name="Google Shape;416;p43"/>
          <p:cNvSpPr txBox="1"/>
          <p:nvPr/>
        </p:nvSpPr>
        <p:spPr>
          <a:xfrm>
            <a:off x="5999750" y="4772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endParaRPr sz="900" b="1">
              <a:solidFill>
                <a:srgbClr val="424242"/>
              </a:solidFill>
              <a:latin typeface="Nunito"/>
              <a:ea typeface="Nunito"/>
              <a:cs typeface="Nunito"/>
              <a:sym typeface="Nunito"/>
            </a:endParaRPr>
          </a:p>
        </p:txBody>
      </p:sp>
      <p:sp>
        <p:nvSpPr>
          <p:cNvPr id="417" name="Google Shape;417;p43"/>
          <p:cNvSpPr txBox="1"/>
          <p:nvPr/>
        </p:nvSpPr>
        <p:spPr>
          <a:xfrm>
            <a:off x="601225" y="73960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18</a:t>
            </a:fld>
            <a:endParaRPr>
              <a:solidFill>
                <a:srgbClr val="38761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sz="2400" b="1"/>
              <a:t>Alpha Team 4</a:t>
            </a:r>
            <a:endParaRPr b="1"/>
          </a:p>
        </p:txBody>
      </p:sp>
      <p:pic>
        <p:nvPicPr>
          <p:cNvPr id="170" name="Google Shape;170;p27"/>
          <p:cNvPicPr preferRelativeResize="0"/>
          <p:nvPr/>
        </p:nvPicPr>
        <p:blipFill rotWithShape="1">
          <a:blip r:embed="rId3">
            <a:alphaModFix/>
          </a:blip>
          <a:srcRect l="69" r="79"/>
          <a:stretch/>
        </p:blipFill>
        <p:spPr>
          <a:xfrm>
            <a:off x="2064063" y="1231075"/>
            <a:ext cx="5015877" cy="3505900"/>
          </a:xfrm>
          <a:prstGeom prst="rect">
            <a:avLst/>
          </a:prstGeom>
          <a:noFill/>
          <a:ln>
            <a:noFill/>
          </a:ln>
        </p:spPr>
      </p:pic>
      <p:sp>
        <p:nvSpPr>
          <p:cNvPr id="171" name="Google Shape;171;p27"/>
          <p:cNvSpPr txBox="1"/>
          <p:nvPr/>
        </p:nvSpPr>
        <p:spPr>
          <a:xfrm>
            <a:off x="6144000" y="4772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p:txBody>
      </p:sp>
      <p:sp>
        <p:nvSpPr>
          <p:cNvPr id="172" name="Google Shape;172;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a:t>
            </a:fld>
            <a:endParaRPr/>
          </a:p>
        </p:txBody>
      </p:sp>
      <p:sp>
        <p:nvSpPr>
          <p:cNvPr id="173" name="Google Shape;173;p27"/>
          <p:cNvSpPr txBox="1"/>
          <p:nvPr/>
        </p:nvSpPr>
        <p:spPr>
          <a:xfrm>
            <a:off x="559275" y="723175"/>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2</a:t>
            </a:fld>
            <a:endParaRPr>
              <a:solidFill>
                <a:srgbClr val="38761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253650" y="700975"/>
            <a:ext cx="7590300" cy="5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800"/>
              <a:buFont typeface="Arial"/>
              <a:buNone/>
            </a:pPr>
            <a:r>
              <a:rPr lang="en" sz="2200" b="1">
                <a:solidFill>
                  <a:srgbClr val="424242"/>
                </a:solidFill>
                <a:latin typeface="Maven Pro"/>
                <a:ea typeface="Maven Pro"/>
                <a:cs typeface="Maven Pro"/>
                <a:sym typeface="Maven Pro"/>
              </a:rPr>
              <a:t>IT-493 Spring 2021</a:t>
            </a:r>
            <a:r>
              <a:rPr lang="en" sz="2200"/>
              <a:t> </a:t>
            </a:r>
            <a:r>
              <a:rPr lang="en" sz="2200" b="1">
                <a:solidFill>
                  <a:srgbClr val="424242"/>
                </a:solidFill>
                <a:latin typeface="Maven Pro"/>
                <a:ea typeface="Maven Pro"/>
                <a:cs typeface="Maven Pro"/>
                <a:sym typeface="Maven Pro"/>
              </a:rPr>
              <a:t>Project Schedule </a:t>
            </a:r>
            <a:r>
              <a:rPr lang="en" sz="2200" b="1">
                <a:solidFill>
                  <a:srgbClr val="FF0000"/>
                </a:solidFill>
                <a:latin typeface="Maven Pro"/>
                <a:ea typeface="Maven Pro"/>
                <a:cs typeface="Maven Pro"/>
                <a:sym typeface="Maven Pro"/>
              </a:rPr>
              <a:t>(Still needs Edits)</a:t>
            </a:r>
            <a:r>
              <a:rPr lang="en" sz="2100" b="1">
                <a:solidFill>
                  <a:srgbClr val="FF0000"/>
                </a:solidFill>
                <a:latin typeface="Maven Pro"/>
                <a:ea typeface="Maven Pro"/>
                <a:cs typeface="Maven Pro"/>
                <a:sym typeface="Maven Pro"/>
              </a:rPr>
              <a:t> </a:t>
            </a:r>
            <a:endParaRPr>
              <a:solidFill>
                <a:srgbClr val="FF0000"/>
              </a:solidFill>
            </a:endParaRPr>
          </a:p>
          <a:p>
            <a:pPr marL="0" lvl="0" indent="0" algn="l" rtl="0">
              <a:spcBef>
                <a:spcPts val="0"/>
              </a:spcBef>
              <a:spcAft>
                <a:spcPts val="0"/>
              </a:spcAft>
              <a:buClr>
                <a:schemeClr val="dk1"/>
              </a:buClr>
              <a:buSzPts val="800"/>
              <a:buFont typeface="Arial"/>
              <a:buNone/>
            </a:pPr>
            <a:endParaRPr sz="2100" b="1">
              <a:solidFill>
                <a:srgbClr val="424242"/>
              </a:solidFill>
              <a:latin typeface="Maven Pro"/>
              <a:ea typeface="Maven Pro"/>
              <a:cs typeface="Maven Pro"/>
              <a:sym typeface="Maven Pro"/>
            </a:endParaRPr>
          </a:p>
        </p:txBody>
      </p:sp>
      <p:sp>
        <p:nvSpPr>
          <p:cNvPr id="179" name="Google Shape;179;p28"/>
          <p:cNvSpPr txBox="1"/>
          <p:nvPr/>
        </p:nvSpPr>
        <p:spPr>
          <a:xfrm>
            <a:off x="5696650" y="4807200"/>
            <a:ext cx="2981400" cy="336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800"/>
              <a:buFont typeface="Arial"/>
              <a:buNone/>
            </a:pPr>
            <a:r>
              <a:rPr lang="en" sz="900" b="1">
                <a:solidFill>
                  <a:srgbClr val="424242"/>
                </a:solidFill>
                <a:latin typeface="Nunito"/>
                <a:ea typeface="Nunito"/>
                <a:cs typeface="Nunito"/>
                <a:sym typeface="Nunito"/>
              </a:rPr>
              <a:t>         Alpha Team 4   	  04/24/21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Clr>
                <a:schemeClr val="dk1"/>
              </a:buClr>
              <a:buSzPts val="800"/>
              <a:buFont typeface="Arial"/>
              <a:buNone/>
            </a:pPr>
            <a:endParaRPr sz="900" b="1">
              <a:solidFill>
                <a:srgbClr val="424242"/>
              </a:solidFill>
              <a:latin typeface="Nunito"/>
              <a:ea typeface="Nunito"/>
              <a:cs typeface="Nunito"/>
              <a:sym typeface="Nunito"/>
            </a:endParaRPr>
          </a:p>
        </p:txBody>
      </p:sp>
      <p:sp>
        <p:nvSpPr>
          <p:cNvPr id="180" name="Google Shape;180;p28"/>
          <p:cNvSpPr txBox="1"/>
          <p:nvPr/>
        </p:nvSpPr>
        <p:spPr>
          <a:xfrm>
            <a:off x="552525" y="753469"/>
            <a:ext cx="582300" cy="492000"/>
          </a:xfrm>
          <a:prstGeom prst="rect">
            <a:avLst/>
          </a:prstGeom>
          <a:noFill/>
          <a:ln>
            <a:noFill/>
          </a:ln>
        </p:spPr>
        <p:txBody>
          <a:bodyPr spcFirstLastPara="1" wrap="square" lIns="68575" tIns="68575" rIns="68575" bIns="68575" anchor="t" anchorCtr="0">
            <a:no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3</a:t>
            </a:fld>
            <a:endParaRPr sz="1100">
              <a:solidFill>
                <a:srgbClr val="38761D"/>
              </a:solidFill>
            </a:endParaRPr>
          </a:p>
        </p:txBody>
      </p:sp>
      <p:grpSp>
        <p:nvGrpSpPr>
          <p:cNvPr id="181" name="Google Shape;181;p28"/>
          <p:cNvGrpSpPr/>
          <p:nvPr/>
        </p:nvGrpSpPr>
        <p:grpSpPr>
          <a:xfrm>
            <a:off x="7019111" y="1431525"/>
            <a:ext cx="1642665" cy="2927725"/>
            <a:chOff x="7026436" y="1431525"/>
            <a:chExt cx="1642665" cy="2927725"/>
          </a:xfrm>
        </p:grpSpPr>
        <p:sp>
          <p:nvSpPr>
            <p:cNvPr id="182" name="Google Shape;182;p28"/>
            <p:cNvSpPr/>
            <p:nvPr/>
          </p:nvSpPr>
          <p:spPr>
            <a:xfrm>
              <a:off x="7026436" y="1431550"/>
              <a:ext cx="1633800" cy="2927700"/>
            </a:xfrm>
            <a:prstGeom prst="rect">
              <a:avLst/>
            </a:prstGeom>
            <a:noFill/>
            <a:ln w="9525" cap="flat" cmpd="sng">
              <a:solidFill>
                <a:srgbClr val="0E94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rot="10800000" flipH="1">
              <a:off x="7026436" y="1431525"/>
              <a:ext cx="1633800" cy="1269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txBox="1"/>
            <p:nvPr/>
          </p:nvSpPr>
          <p:spPr>
            <a:xfrm>
              <a:off x="7026439" y="1558426"/>
              <a:ext cx="1583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E9453"/>
                  </a:solidFill>
                  <a:latin typeface="Roboto"/>
                  <a:ea typeface="Roboto"/>
                  <a:cs typeface="Roboto"/>
                  <a:sym typeface="Roboto"/>
                </a:rPr>
                <a:t>April</a:t>
              </a:r>
              <a:endParaRPr sz="2300" b="1">
                <a:solidFill>
                  <a:srgbClr val="0E9453"/>
                </a:solidFill>
                <a:latin typeface="Roboto"/>
                <a:ea typeface="Roboto"/>
                <a:cs typeface="Roboto"/>
                <a:sym typeface="Roboto"/>
              </a:endParaRPr>
            </a:p>
          </p:txBody>
        </p:sp>
        <p:sp>
          <p:nvSpPr>
            <p:cNvPr id="185" name="Google Shape;185;p28"/>
            <p:cNvSpPr txBox="1"/>
            <p:nvPr/>
          </p:nvSpPr>
          <p:spPr>
            <a:xfrm>
              <a:off x="7035000"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07</a:t>
              </a:r>
              <a:endParaRPr sz="900" b="1">
                <a:latin typeface="Roboto"/>
                <a:ea typeface="Roboto"/>
                <a:cs typeface="Roboto"/>
                <a:sym typeface="Roboto"/>
              </a:endParaRPr>
            </a:p>
          </p:txBody>
        </p:sp>
        <p:cxnSp>
          <p:nvCxnSpPr>
            <p:cNvPr id="186" name="Google Shape;186;p28"/>
            <p:cNvCxnSpPr/>
            <p:nvPr/>
          </p:nvCxnSpPr>
          <p:spPr>
            <a:xfrm rot="10800000">
              <a:off x="7436914" y="2507000"/>
              <a:ext cx="0" cy="1848300"/>
            </a:xfrm>
            <a:prstGeom prst="straightConnector1">
              <a:avLst/>
            </a:prstGeom>
            <a:noFill/>
            <a:ln w="9525" cap="flat" cmpd="sng">
              <a:solidFill>
                <a:srgbClr val="0E9453"/>
              </a:solidFill>
              <a:prstDash val="dot"/>
              <a:round/>
              <a:headEnd type="none" w="sm" len="sm"/>
              <a:tailEnd type="none" w="sm" len="sm"/>
            </a:ln>
          </p:spPr>
        </p:cxnSp>
        <p:cxnSp>
          <p:nvCxnSpPr>
            <p:cNvPr id="187" name="Google Shape;187;p28"/>
            <p:cNvCxnSpPr/>
            <p:nvPr/>
          </p:nvCxnSpPr>
          <p:spPr>
            <a:xfrm rot="10800000">
              <a:off x="7845172" y="2507000"/>
              <a:ext cx="0" cy="1848300"/>
            </a:xfrm>
            <a:prstGeom prst="straightConnector1">
              <a:avLst/>
            </a:prstGeom>
            <a:noFill/>
            <a:ln w="9525" cap="flat" cmpd="sng">
              <a:solidFill>
                <a:srgbClr val="0E9453"/>
              </a:solidFill>
              <a:prstDash val="dot"/>
              <a:round/>
              <a:headEnd type="none" w="sm" len="sm"/>
              <a:tailEnd type="none" w="sm" len="sm"/>
            </a:ln>
          </p:spPr>
        </p:cxnSp>
        <p:cxnSp>
          <p:nvCxnSpPr>
            <p:cNvPr id="188" name="Google Shape;188;p28"/>
            <p:cNvCxnSpPr/>
            <p:nvPr/>
          </p:nvCxnSpPr>
          <p:spPr>
            <a:xfrm rot="10800000">
              <a:off x="8253431" y="2507000"/>
              <a:ext cx="0" cy="1848300"/>
            </a:xfrm>
            <a:prstGeom prst="straightConnector1">
              <a:avLst/>
            </a:prstGeom>
            <a:noFill/>
            <a:ln w="9525" cap="flat" cmpd="sng">
              <a:solidFill>
                <a:srgbClr val="0E9453"/>
              </a:solidFill>
              <a:prstDash val="dot"/>
              <a:round/>
              <a:headEnd type="none" w="sm" len="sm"/>
              <a:tailEnd type="none" w="sm" len="sm"/>
            </a:ln>
          </p:spPr>
        </p:cxnSp>
        <p:sp>
          <p:nvSpPr>
            <p:cNvPr id="189" name="Google Shape;189;p28"/>
            <p:cNvSpPr txBox="1"/>
            <p:nvPr/>
          </p:nvSpPr>
          <p:spPr>
            <a:xfrm>
              <a:off x="7447000"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E9453"/>
                  </a:solidFill>
                  <a:latin typeface="Roboto"/>
                  <a:ea typeface="Roboto"/>
                  <a:cs typeface="Roboto"/>
                  <a:sym typeface="Roboto"/>
                </a:rPr>
                <a:t>W2</a:t>
              </a:r>
              <a:endParaRPr sz="700">
                <a:solidFill>
                  <a:srgbClr val="0E9453"/>
                </a:solidFill>
                <a:latin typeface="Roboto"/>
                <a:ea typeface="Roboto"/>
                <a:cs typeface="Roboto"/>
                <a:sym typeface="Roboto"/>
              </a:endParaRPr>
            </a:p>
          </p:txBody>
        </p:sp>
        <p:sp>
          <p:nvSpPr>
            <p:cNvPr id="190" name="Google Shape;190;p28"/>
            <p:cNvSpPr txBox="1"/>
            <p:nvPr/>
          </p:nvSpPr>
          <p:spPr>
            <a:xfrm>
              <a:off x="7859001"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22</a:t>
              </a:r>
              <a:endParaRPr sz="900" b="1">
                <a:latin typeface="Roboto"/>
                <a:ea typeface="Roboto"/>
                <a:cs typeface="Roboto"/>
                <a:sym typeface="Roboto"/>
              </a:endParaRPr>
            </a:p>
          </p:txBody>
        </p:sp>
        <p:sp>
          <p:nvSpPr>
            <p:cNvPr id="191" name="Google Shape;191;p28"/>
            <p:cNvSpPr txBox="1"/>
            <p:nvPr/>
          </p:nvSpPr>
          <p:spPr>
            <a:xfrm>
              <a:off x="8271001"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28</a:t>
              </a:r>
              <a:endParaRPr sz="1000" b="1">
                <a:latin typeface="Roboto"/>
                <a:ea typeface="Roboto"/>
                <a:cs typeface="Roboto"/>
                <a:sym typeface="Roboto"/>
              </a:endParaRPr>
            </a:p>
          </p:txBody>
        </p:sp>
      </p:grpSp>
      <p:grpSp>
        <p:nvGrpSpPr>
          <p:cNvPr id="192" name="Google Shape;192;p28"/>
          <p:cNvGrpSpPr/>
          <p:nvPr/>
        </p:nvGrpSpPr>
        <p:grpSpPr>
          <a:xfrm>
            <a:off x="5384650" y="1431525"/>
            <a:ext cx="1634665" cy="2927725"/>
            <a:chOff x="5384650" y="1431525"/>
            <a:chExt cx="1634665" cy="2927725"/>
          </a:xfrm>
        </p:grpSpPr>
        <p:sp>
          <p:nvSpPr>
            <p:cNvPr id="193" name="Google Shape;193;p28"/>
            <p:cNvSpPr/>
            <p:nvPr/>
          </p:nvSpPr>
          <p:spPr>
            <a:xfrm>
              <a:off x="5385515" y="1431550"/>
              <a:ext cx="1633800" cy="2927700"/>
            </a:xfrm>
            <a:prstGeom prst="rect">
              <a:avLst/>
            </a:prstGeom>
            <a:noFill/>
            <a:ln w="9525" cap="flat" cmpd="sng">
              <a:solidFill>
                <a:srgbClr val="0C81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rot="10800000" flipH="1">
              <a:off x="5385515" y="1431525"/>
              <a:ext cx="1633800" cy="126900"/>
            </a:xfrm>
            <a:prstGeom prst="rect">
              <a:avLst/>
            </a:prstGeom>
            <a:solidFill>
              <a:srgbClr val="0C8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5385531" y="1558426"/>
              <a:ext cx="15630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C8148"/>
                  </a:solidFill>
                  <a:latin typeface="Roboto"/>
                  <a:ea typeface="Roboto"/>
                  <a:cs typeface="Roboto"/>
                  <a:sym typeface="Roboto"/>
                </a:rPr>
                <a:t>March</a:t>
              </a:r>
              <a:endParaRPr sz="2300" b="1">
                <a:solidFill>
                  <a:srgbClr val="0C8148"/>
                </a:solidFill>
                <a:latin typeface="Roboto"/>
                <a:ea typeface="Roboto"/>
                <a:cs typeface="Roboto"/>
                <a:sym typeface="Roboto"/>
              </a:endParaRPr>
            </a:p>
          </p:txBody>
        </p:sp>
        <p:cxnSp>
          <p:nvCxnSpPr>
            <p:cNvPr id="196" name="Google Shape;196;p28"/>
            <p:cNvCxnSpPr/>
            <p:nvPr/>
          </p:nvCxnSpPr>
          <p:spPr>
            <a:xfrm rot="10800000">
              <a:off x="5795994" y="2507000"/>
              <a:ext cx="0" cy="1848300"/>
            </a:xfrm>
            <a:prstGeom prst="straightConnector1">
              <a:avLst/>
            </a:prstGeom>
            <a:noFill/>
            <a:ln w="9525" cap="flat" cmpd="sng">
              <a:solidFill>
                <a:srgbClr val="0C8148"/>
              </a:solidFill>
              <a:prstDash val="dot"/>
              <a:round/>
              <a:headEnd type="none" w="sm" len="sm"/>
              <a:tailEnd type="none" w="sm" len="sm"/>
            </a:ln>
          </p:spPr>
        </p:cxnSp>
        <p:cxnSp>
          <p:nvCxnSpPr>
            <p:cNvPr id="197" name="Google Shape;197;p28"/>
            <p:cNvCxnSpPr/>
            <p:nvPr/>
          </p:nvCxnSpPr>
          <p:spPr>
            <a:xfrm rot="10800000">
              <a:off x="6204252" y="2507000"/>
              <a:ext cx="0" cy="1848300"/>
            </a:xfrm>
            <a:prstGeom prst="straightConnector1">
              <a:avLst/>
            </a:prstGeom>
            <a:noFill/>
            <a:ln w="9525" cap="flat" cmpd="sng">
              <a:solidFill>
                <a:srgbClr val="0C8148"/>
              </a:solidFill>
              <a:prstDash val="dot"/>
              <a:round/>
              <a:headEnd type="none" w="sm" len="sm"/>
              <a:tailEnd type="none" w="sm" len="sm"/>
            </a:ln>
          </p:spPr>
        </p:cxnSp>
        <p:cxnSp>
          <p:nvCxnSpPr>
            <p:cNvPr id="198" name="Google Shape;198;p28"/>
            <p:cNvCxnSpPr/>
            <p:nvPr/>
          </p:nvCxnSpPr>
          <p:spPr>
            <a:xfrm rot="10800000">
              <a:off x="6612510" y="2507000"/>
              <a:ext cx="0" cy="1848300"/>
            </a:xfrm>
            <a:prstGeom prst="straightConnector1">
              <a:avLst/>
            </a:prstGeom>
            <a:noFill/>
            <a:ln w="9525" cap="flat" cmpd="sng">
              <a:solidFill>
                <a:srgbClr val="0C8148"/>
              </a:solidFill>
              <a:prstDash val="dot"/>
              <a:round/>
              <a:headEnd type="none" w="sm" len="sm"/>
              <a:tailEnd type="none" w="sm" len="sm"/>
            </a:ln>
          </p:spPr>
        </p:cxnSp>
        <p:sp>
          <p:nvSpPr>
            <p:cNvPr id="199" name="Google Shape;199;p28"/>
            <p:cNvSpPr txBox="1"/>
            <p:nvPr/>
          </p:nvSpPr>
          <p:spPr>
            <a:xfrm>
              <a:off x="5384650"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03</a:t>
              </a:r>
              <a:endParaRPr sz="900" b="1">
                <a:latin typeface="Roboto"/>
                <a:ea typeface="Roboto"/>
                <a:cs typeface="Roboto"/>
                <a:sym typeface="Roboto"/>
              </a:endParaRPr>
            </a:p>
          </p:txBody>
        </p:sp>
        <p:sp>
          <p:nvSpPr>
            <p:cNvPr id="200" name="Google Shape;200;p28"/>
            <p:cNvSpPr txBox="1"/>
            <p:nvPr/>
          </p:nvSpPr>
          <p:spPr>
            <a:xfrm>
              <a:off x="5796650"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8148"/>
                  </a:solidFill>
                  <a:latin typeface="Roboto"/>
                  <a:ea typeface="Roboto"/>
                  <a:cs typeface="Roboto"/>
                  <a:sym typeface="Roboto"/>
                </a:rPr>
                <a:t>W2</a:t>
              </a:r>
              <a:endParaRPr sz="700">
                <a:solidFill>
                  <a:srgbClr val="0C8148"/>
                </a:solidFill>
                <a:latin typeface="Roboto"/>
                <a:ea typeface="Roboto"/>
                <a:cs typeface="Roboto"/>
                <a:sym typeface="Roboto"/>
              </a:endParaRPr>
            </a:p>
          </p:txBody>
        </p:sp>
        <p:sp>
          <p:nvSpPr>
            <p:cNvPr id="201" name="Google Shape;201;p28"/>
            <p:cNvSpPr txBox="1"/>
            <p:nvPr/>
          </p:nvSpPr>
          <p:spPr>
            <a:xfrm>
              <a:off x="6208651"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8148"/>
                  </a:solidFill>
                  <a:latin typeface="Roboto"/>
                  <a:ea typeface="Roboto"/>
                  <a:cs typeface="Roboto"/>
                  <a:sym typeface="Roboto"/>
                </a:rPr>
                <a:t>W3</a:t>
              </a:r>
              <a:endParaRPr sz="700">
                <a:solidFill>
                  <a:srgbClr val="0C8148"/>
                </a:solidFill>
                <a:latin typeface="Roboto"/>
                <a:ea typeface="Roboto"/>
                <a:cs typeface="Roboto"/>
                <a:sym typeface="Roboto"/>
              </a:endParaRPr>
            </a:p>
          </p:txBody>
        </p:sp>
        <p:sp>
          <p:nvSpPr>
            <p:cNvPr id="202" name="Google Shape;202;p28"/>
            <p:cNvSpPr txBox="1"/>
            <p:nvPr/>
          </p:nvSpPr>
          <p:spPr>
            <a:xfrm>
              <a:off x="6620651"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C8148"/>
                  </a:solidFill>
                  <a:latin typeface="Roboto"/>
                  <a:ea typeface="Roboto"/>
                  <a:cs typeface="Roboto"/>
                  <a:sym typeface="Roboto"/>
                </a:rPr>
                <a:t>W4</a:t>
              </a:r>
              <a:endParaRPr sz="700">
                <a:solidFill>
                  <a:srgbClr val="0C8148"/>
                </a:solidFill>
                <a:latin typeface="Roboto"/>
                <a:ea typeface="Roboto"/>
                <a:cs typeface="Roboto"/>
                <a:sym typeface="Roboto"/>
              </a:endParaRPr>
            </a:p>
          </p:txBody>
        </p:sp>
      </p:grpSp>
      <p:grpSp>
        <p:nvGrpSpPr>
          <p:cNvPr id="203" name="Google Shape;203;p28"/>
          <p:cNvGrpSpPr/>
          <p:nvPr/>
        </p:nvGrpSpPr>
        <p:grpSpPr>
          <a:xfrm>
            <a:off x="3751341" y="1431525"/>
            <a:ext cx="1635797" cy="2927725"/>
            <a:chOff x="3751341" y="1431525"/>
            <a:chExt cx="1635797" cy="2927725"/>
          </a:xfrm>
        </p:grpSpPr>
        <p:sp>
          <p:nvSpPr>
            <p:cNvPr id="204" name="Google Shape;204;p28"/>
            <p:cNvSpPr/>
            <p:nvPr/>
          </p:nvSpPr>
          <p:spPr>
            <a:xfrm>
              <a:off x="3751341" y="1431550"/>
              <a:ext cx="1633800" cy="2927700"/>
            </a:xfrm>
            <a:prstGeom prst="rect">
              <a:avLst/>
            </a:prstGeom>
            <a:no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rot="10800000" flipH="1">
              <a:off x="3751341" y="1431525"/>
              <a:ext cx="1633800" cy="126900"/>
            </a:xfrm>
            <a:prstGeom prst="rect">
              <a:avLst/>
            </a:prstGeom>
            <a:solidFill>
              <a:srgbClr val="0B7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txBox="1"/>
            <p:nvPr/>
          </p:nvSpPr>
          <p:spPr>
            <a:xfrm>
              <a:off x="3751350" y="1558426"/>
              <a:ext cx="1604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B7743"/>
                  </a:solidFill>
                  <a:latin typeface="Roboto"/>
                  <a:ea typeface="Roboto"/>
                  <a:cs typeface="Roboto"/>
                  <a:sym typeface="Roboto"/>
                </a:rPr>
                <a:t>February</a:t>
              </a:r>
              <a:endParaRPr sz="2300" b="1">
                <a:solidFill>
                  <a:srgbClr val="0B7743"/>
                </a:solidFill>
                <a:latin typeface="Roboto"/>
                <a:ea typeface="Roboto"/>
                <a:cs typeface="Roboto"/>
                <a:sym typeface="Roboto"/>
              </a:endParaRPr>
            </a:p>
          </p:txBody>
        </p:sp>
        <p:cxnSp>
          <p:nvCxnSpPr>
            <p:cNvPr id="207" name="Google Shape;207;p28"/>
            <p:cNvCxnSpPr/>
            <p:nvPr/>
          </p:nvCxnSpPr>
          <p:spPr>
            <a:xfrm rot="10800000">
              <a:off x="4161821" y="2507000"/>
              <a:ext cx="0" cy="1848300"/>
            </a:xfrm>
            <a:prstGeom prst="straightConnector1">
              <a:avLst/>
            </a:prstGeom>
            <a:noFill/>
            <a:ln w="9525" cap="flat" cmpd="sng">
              <a:solidFill>
                <a:srgbClr val="0B7743"/>
              </a:solidFill>
              <a:prstDash val="dot"/>
              <a:round/>
              <a:headEnd type="none" w="sm" len="sm"/>
              <a:tailEnd type="none" w="sm" len="sm"/>
            </a:ln>
          </p:spPr>
        </p:cxnSp>
        <p:cxnSp>
          <p:nvCxnSpPr>
            <p:cNvPr id="208" name="Google Shape;208;p28"/>
            <p:cNvCxnSpPr/>
            <p:nvPr/>
          </p:nvCxnSpPr>
          <p:spPr>
            <a:xfrm rot="10800000">
              <a:off x="4570079" y="2507000"/>
              <a:ext cx="0" cy="1848300"/>
            </a:xfrm>
            <a:prstGeom prst="straightConnector1">
              <a:avLst/>
            </a:prstGeom>
            <a:noFill/>
            <a:ln w="9525" cap="flat" cmpd="sng">
              <a:solidFill>
                <a:srgbClr val="0B7743"/>
              </a:solidFill>
              <a:prstDash val="dot"/>
              <a:round/>
              <a:headEnd type="none" w="sm" len="sm"/>
              <a:tailEnd type="none" w="sm" len="sm"/>
            </a:ln>
          </p:spPr>
        </p:cxnSp>
        <p:cxnSp>
          <p:nvCxnSpPr>
            <p:cNvPr id="209" name="Google Shape;209;p28"/>
            <p:cNvCxnSpPr/>
            <p:nvPr/>
          </p:nvCxnSpPr>
          <p:spPr>
            <a:xfrm rot="10800000">
              <a:off x="4978337" y="2507000"/>
              <a:ext cx="0" cy="1848300"/>
            </a:xfrm>
            <a:prstGeom prst="straightConnector1">
              <a:avLst/>
            </a:prstGeom>
            <a:noFill/>
            <a:ln w="9525" cap="flat" cmpd="sng">
              <a:solidFill>
                <a:srgbClr val="0B7743"/>
              </a:solidFill>
              <a:prstDash val="dot"/>
              <a:round/>
              <a:headEnd type="none" w="sm" len="sm"/>
              <a:tailEnd type="none" w="sm" len="sm"/>
            </a:ln>
          </p:spPr>
        </p:cxnSp>
        <p:sp>
          <p:nvSpPr>
            <p:cNvPr id="210" name="Google Shape;210;p28"/>
            <p:cNvSpPr txBox="1"/>
            <p:nvPr/>
          </p:nvSpPr>
          <p:spPr>
            <a:xfrm>
              <a:off x="375303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743"/>
                  </a:solidFill>
                  <a:latin typeface="Roboto"/>
                  <a:ea typeface="Roboto"/>
                  <a:cs typeface="Roboto"/>
                  <a:sym typeface="Roboto"/>
                </a:rPr>
                <a:t>W1</a:t>
              </a:r>
              <a:endParaRPr sz="700">
                <a:solidFill>
                  <a:srgbClr val="0B7743"/>
                </a:solidFill>
                <a:latin typeface="Roboto"/>
                <a:ea typeface="Roboto"/>
                <a:cs typeface="Roboto"/>
                <a:sym typeface="Roboto"/>
              </a:endParaRPr>
            </a:p>
          </p:txBody>
        </p:sp>
        <p:sp>
          <p:nvSpPr>
            <p:cNvPr id="211" name="Google Shape;211;p28"/>
            <p:cNvSpPr txBox="1"/>
            <p:nvPr/>
          </p:nvSpPr>
          <p:spPr>
            <a:xfrm>
              <a:off x="416503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743"/>
                  </a:solidFill>
                  <a:latin typeface="Roboto"/>
                  <a:ea typeface="Roboto"/>
                  <a:cs typeface="Roboto"/>
                  <a:sym typeface="Roboto"/>
                </a:rPr>
                <a:t>W2</a:t>
              </a:r>
              <a:endParaRPr sz="700">
                <a:solidFill>
                  <a:srgbClr val="0B7743"/>
                </a:solidFill>
                <a:latin typeface="Roboto"/>
                <a:ea typeface="Roboto"/>
                <a:cs typeface="Roboto"/>
                <a:sym typeface="Roboto"/>
              </a:endParaRPr>
            </a:p>
          </p:txBody>
        </p:sp>
        <p:sp>
          <p:nvSpPr>
            <p:cNvPr id="212" name="Google Shape;212;p28"/>
            <p:cNvSpPr txBox="1"/>
            <p:nvPr/>
          </p:nvSpPr>
          <p:spPr>
            <a:xfrm>
              <a:off x="457703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18</a:t>
              </a:r>
              <a:endParaRPr sz="900" b="1">
                <a:latin typeface="Roboto"/>
                <a:ea typeface="Roboto"/>
                <a:cs typeface="Roboto"/>
                <a:sym typeface="Roboto"/>
              </a:endParaRPr>
            </a:p>
          </p:txBody>
        </p:sp>
        <p:sp>
          <p:nvSpPr>
            <p:cNvPr id="213" name="Google Shape;213;p28"/>
            <p:cNvSpPr txBox="1"/>
            <p:nvPr/>
          </p:nvSpPr>
          <p:spPr>
            <a:xfrm>
              <a:off x="4989039"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743"/>
                  </a:solidFill>
                  <a:latin typeface="Roboto"/>
                  <a:ea typeface="Roboto"/>
                  <a:cs typeface="Roboto"/>
                  <a:sym typeface="Roboto"/>
                </a:rPr>
                <a:t>W4</a:t>
              </a:r>
              <a:endParaRPr sz="700">
                <a:solidFill>
                  <a:srgbClr val="0B7743"/>
                </a:solidFill>
                <a:latin typeface="Roboto"/>
                <a:ea typeface="Roboto"/>
                <a:cs typeface="Roboto"/>
                <a:sym typeface="Roboto"/>
              </a:endParaRPr>
            </a:p>
          </p:txBody>
        </p:sp>
      </p:grpSp>
      <p:grpSp>
        <p:nvGrpSpPr>
          <p:cNvPr id="214" name="Google Shape;214;p28"/>
          <p:cNvGrpSpPr/>
          <p:nvPr/>
        </p:nvGrpSpPr>
        <p:grpSpPr>
          <a:xfrm>
            <a:off x="2117168" y="1431525"/>
            <a:ext cx="1635821" cy="2927725"/>
            <a:chOff x="2117168" y="1431525"/>
            <a:chExt cx="1635821" cy="2927725"/>
          </a:xfrm>
        </p:grpSpPr>
        <p:sp>
          <p:nvSpPr>
            <p:cNvPr id="215" name="Google Shape;215;p28"/>
            <p:cNvSpPr/>
            <p:nvPr/>
          </p:nvSpPr>
          <p:spPr>
            <a:xfrm>
              <a:off x="2117168" y="1431550"/>
              <a:ext cx="1633800" cy="2927700"/>
            </a:xfrm>
            <a:prstGeom prst="rect">
              <a:avLst/>
            </a:prstGeom>
            <a:noFill/>
            <a:ln w="9525" cap="flat" cmpd="sng">
              <a:solidFill>
                <a:srgbClr val="0B71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flipH="1">
              <a:off x="2117168" y="1431525"/>
              <a:ext cx="1633800" cy="126900"/>
            </a:xfrm>
            <a:prstGeom prst="rect">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txBox="1"/>
            <p:nvPr/>
          </p:nvSpPr>
          <p:spPr>
            <a:xfrm>
              <a:off x="2117168" y="1558426"/>
              <a:ext cx="15927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B7140"/>
                  </a:solidFill>
                  <a:latin typeface="Roboto"/>
                  <a:ea typeface="Roboto"/>
                  <a:cs typeface="Roboto"/>
                  <a:sym typeface="Roboto"/>
                </a:rPr>
                <a:t>January</a:t>
              </a:r>
              <a:endParaRPr sz="2300" b="1">
                <a:solidFill>
                  <a:srgbClr val="0B7140"/>
                </a:solidFill>
                <a:latin typeface="Roboto"/>
                <a:ea typeface="Roboto"/>
                <a:cs typeface="Roboto"/>
                <a:sym typeface="Roboto"/>
              </a:endParaRPr>
            </a:p>
          </p:txBody>
        </p:sp>
        <p:cxnSp>
          <p:nvCxnSpPr>
            <p:cNvPr id="218" name="Google Shape;218;p28"/>
            <p:cNvCxnSpPr/>
            <p:nvPr/>
          </p:nvCxnSpPr>
          <p:spPr>
            <a:xfrm rot="10800000">
              <a:off x="2527648" y="2507000"/>
              <a:ext cx="0" cy="1848300"/>
            </a:xfrm>
            <a:prstGeom prst="straightConnector1">
              <a:avLst/>
            </a:prstGeom>
            <a:noFill/>
            <a:ln w="9525" cap="flat" cmpd="sng">
              <a:solidFill>
                <a:srgbClr val="0B7140"/>
              </a:solidFill>
              <a:prstDash val="dot"/>
              <a:round/>
              <a:headEnd type="none" w="sm" len="sm"/>
              <a:tailEnd type="none" w="sm" len="sm"/>
            </a:ln>
          </p:spPr>
        </p:cxnSp>
        <p:cxnSp>
          <p:nvCxnSpPr>
            <p:cNvPr id="219" name="Google Shape;219;p28"/>
            <p:cNvCxnSpPr/>
            <p:nvPr/>
          </p:nvCxnSpPr>
          <p:spPr>
            <a:xfrm rot="10800000">
              <a:off x="2935906" y="2507000"/>
              <a:ext cx="0" cy="1848300"/>
            </a:xfrm>
            <a:prstGeom prst="straightConnector1">
              <a:avLst/>
            </a:prstGeom>
            <a:noFill/>
            <a:ln w="9525" cap="flat" cmpd="sng">
              <a:solidFill>
                <a:srgbClr val="0B7140"/>
              </a:solidFill>
              <a:prstDash val="dot"/>
              <a:round/>
              <a:headEnd type="none" w="sm" len="sm"/>
              <a:tailEnd type="none" w="sm" len="sm"/>
            </a:ln>
          </p:spPr>
        </p:cxnSp>
        <p:cxnSp>
          <p:nvCxnSpPr>
            <p:cNvPr id="220" name="Google Shape;220;p28"/>
            <p:cNvCxnSpPr/>
            <p:nvPr/>
          </p:nvCxnSpPr>
          <p:spPr>
            <a:xfrm rot="10800000">
              <a:off x="3344164" y="2507000"/>
              <a:ext cx="0" cy="1848300"/>
            </a:xfrm>
            <a:prstGeom prst="straightConnector1">
              <a:avLst/>
            </a:prstGeom>
            <a:noFill/>
            <a:ln w="9525" cap="flat" cmpd="sng">
              <a:solidFill>
                <a:srgbClr val="0B7140"/>
              </a:solidFill>
              <a:prstDash val="dot"/>
              <a:round/>
              <a:headEnd type="none" w="sm" len="sm"/>
              <a:tailEnd type="none" w="sm" len="sm"/>
            </a:ln>
          </p:spPr>
        </p:cxnSp>
        <p:sp>
          <p:nvSpPr>
            <p:cNvPr id="221" name="Google Shape;221;p28"/>
            <p:cNvSpPr txBox="1"/>
            <p:nvPr/>
          </p:nvSpPr>
          <p:spPr>
            <a:xfrm>
              <a:off x="21188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140"/>
                  </a:solidFill>
                  <a:latin typeface="Roboto"/>
                  <a:ea typeface="Roboto"/>
                  <a:cs typeface="Roboto"/>
                  <a:sym typeface="Roboto"/>
                </a:rPr>
                <a:t>W1</a:t>
              </a:r>
              <a:endParaRPr sz="700">
                <a:solidFill>
                  <a:srgbClr val="0B7140"/>
                </a:solidFill>
                <a:latin typeface="Roboto"/>
                <a:ea typeface="Roboto"/>
                <a:cs typeface="Roboto"/>
                <a:sym typeface="Roboto"/>
              </a:endParaRPr>
            </a:p>
          </p:txBody>
        </p:sp>
        <p:sp>
          <p:nvSpPr>
            <p:cNvPr id="222" name="Google Shape;222;p28"/>
            <p:cNvSpPr txBox="1"/>
            <p:nvPr/>
          </p:nvSpPr>
          <p:spPr>
            <a:xfrm>
              <a:off x="25308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140"/>
                  </a:solidFill>
                  <a:latin typeface="Roboto"/>
                  <a:ea typeface="Roboto"/>
                  <a:cs typeface="Roboto"/>
                  <a:sym typeface="Roboto"/>
                </a:rPr>
                <a:t>W2</a:t>
              </a:r>
              <a:endParaRPr sz="700">
                <a:solidFill>
                  <a:srgbClr val="0B7140"/>
                </a:solidFill>
                <a:latin typeface="Roboto"/>
                <a:ea typeface="Roboto"/>
                <a:cs typeface="Roboto"/>
                <a:sym typeface="Roboto"/>
              </a:endParaRPr>
            </a:p>
          </p:txBody>
        </p:sp>
        <p:sp>
          <p:nvSpPr>
            <p:cNvPr id="223" name="Google Shape;223;p28"/>
            <p:cNvSpPr txBox="1"/>
            <p:nvPr/>
          </p:nvSpPr>
          <p:spPr>
            <a:xfrm>
              <a:off x="29428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B7140"/>
                  </a:solidFill>
                  <a:latin typeface="Roboto"/>
                  <a:ea typeface="Roboto"/>
                  <a:cs typeface="Roboto"/>
                  <a:sym typeface="Roboto"/>
                </a:rPr>
                <a:t>W3</a:t>
              </a:r>
              <a:endParaRPr sz="700">
                <a:solidFill>
                  <a:srgbClr val="0B7140"/>
                </a:solidFill>
                <a:latin typeface="Roboto"/>
                <a:ea typeface="Roboto"/>
                <a:cs typeface="Roboto"/>
                <a:sym typeface="Roboto"/>
              </a:endParaRPr>
            </a:p>
          </p:txBody>
        </p:sp>
        <p:sp>
          <p:nvSpPr>
            <p:cNvPr id="224" name="Google Shape;224;p28"/>
            <p:cNvSpPr txBox="1"/>
            <p:nvPr/>
          </p:nvSpPr>
          <p:spPr>
            <a:xfrm>
              <a:off x="3354889"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25</a:t>
              </a:r>
              <a:endParaRPr sz="900" b="1">
                <a:latin typeface="Roboto"/>
                <a:ea typeface="Roboto"/>
                <a:cs typeface="Roboto"/>
                <a:sym typeface="Roboto"/>
              </a:endParaRPr>
            </a:p>
          </p:txBody>
        </p:sp>
      </p:grpSp>
      <p:grpSp>
        <p:nvGrpSpPr>
          <p:cNvPr id="225" name="Google Shape;225;p28"/>
          <p:cNvGrpSpPr/>
          <p:nvPr/>
        </p:nvGrpSpPr>
        <p:grpSpPr>
          <a:xfrm>
            <a:off x="483069" y="1431525"/>
            <a:ext cx="1637031" cy="2927725"/>
            <a:chOff x="483069" y="1431525"/>
            <a:chExt cx="1637031" cy="2927725"/>
          </a:xfrm>
        </p:grpSpPr>
        <p:sp>
          <p:nvSpPr>
            <p:cNvPr id="226" name="Google Shape;226;p28"/>
            <p:cNvSpPr/>
            <p:nvPr/>
          </p:nvSpPr>
          <p:spPr>
            <a:xfrm>
              <a:off x="484200" y="1431550"/>
              <a:ext cx="1635900" cy="2927700"/>
            </a:xfrm>
            <a:prstGeom prst="rect">
              <a:avLst/>
            </a:prstGeom>
            <a:noFill/>
            <a:ln w="9525" cap="flat" cmpd="sng">
              <a:solidFill>
                <a:srgbClr val="0856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rot="10800000" flipH="1">
              <a:off x="483069" y="1431525"/>
              <a:ext cx="1633800" cy="126900"/>
            </a:xfrm>
            <a:prstGeom prst="rect">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28"/>
            <p:cNvCxnSpPr/>
            <p:nvPr/>
          </p:nvCxnSpPr>
          <p:spPr>
            <a:xfrm rot="10800000">
              <a:off x="893550" y="2507000"/>
              <a:ext cx="0" cy="1848300"/>
            </a:xfrm>
            <a:prstGeom prst="straightConnector1">
              <a:avLst/>
            </a:prstGeom>
            <a:noFill/>
            <a:ln w="9525" cap="flat" cmpd="sng">
              <a:solidFill>
                <a:srgbClr val="085631"/>
              </a:solidFill>
              <a:prstDash val="dot"/>
              <a:round/>
              <a:headEnd type="none" w="sm" len="sm"/>
              <a:tailEnd type="none" w="sm" len="sm"/>
            </a:ln>
          </p:spPr>
        </p:cxnSp>
        <p:cxnSp>
          <p:nvCxnSpPr>
            <p:cNvPr id="229" name="Google Shape;229;p28"/>
            <p:cNvCxnSpPr/>
            <p:nvPr/>
          </p:nvCxnSpPr>
          <p:spPr>
            <a:xfrm rot="10800000">
              <a:off x="1301808" y="2507000"/>
              <a:ext cx="0" cy="1848300"/>
            </a:xfrm>
            <a:prstGeom prst="straightConnector1">
              <a:avLst/>
            </a:prstGeom>
            <a:noFill/>
            <a:ln w="9525" cap="flat" cmpd="sng">
              <a:solidFill>
                <a:srgbClr val="085631"/>
              </a:solidFill>
              <a:prstDash val="dot"/>
              <a:round/>
              <a:headEnd type="none" w="sm" len="sm"/>
              <a:tailEnd type="none" w="sm" len="sm"/>
            </a:ln>
          </p:spPr>
        </p:cxnSp>
        <p:cxnSp>
          <p:nvCxnSpPr>
            <p:cNvPr id="230" name="Google Shape;230;p28"/>
            <p:cNvCxnSpPr/>
            <p:nvPr/>
          </p:nvCxnSpPr>
          <p:spPr>
            <a:xfrm rot="10800000">
              <a:off x="1710066" y="2507000"/>
              <a:ext cx="0" cy="1848300"/>
            </a:xfrm>
            <a:prstGeom prst="straightConnector1">
              <a:avLst/>
            </a:prstGeom>
            <a:noFill/>
            <a:ln w="9525" cap="flat" cmpd="sng">
              <a:solidFill>
                <a:srgbClr val="085631"/>
              </a:solidFill>
              <a:prstDash val="dot"/>
              <a:round/>
              <a:headEnd type="none" w="sm" len="sm"/>
              <a:tailEnd type="none" w="sm" len="sm"/>
            </a:ln>
          </p:spPr>
        </p:cxnSp>
        <p:sp>
          <p:nvSpPr>
            <p:cNvPr id="231" name="Google Shape;231;p28"/>
            <p:cNvSpPr txBox="1"/>
            <p:nvPr/>
          </p:nvSpPr>
          <p:spPr>
            <a:xfrm>
              <a:off x="4852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04</a:t>
              </a:r>
              <a:endParaRPr sz="900" b="1">
                <a:latin typeface="Roboto"/>
                <a:ea typeface="Roboto"/>
                <a:cs typeface="Roboto"/>
                <a:sym typeface="Roboto"/>
              </a:endParaRPr>
            </a:p>
          </p:txBody>
        </p:sp>
        <p:sp>
          <p:nvSpPr>
            <p:cNvPr id="232" name="Google Shape;232;p28"/>
            <p:cNvSpPr txBox="1"/>
            <p:nvPr/>
          </p:nvSpPr>
          <p:spPr>
            <a:xfrm>
              <a:off x="8972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085631"/>
                  </a:solidFill>
                  <a:latin typeface="Roboto"/>
                  <a:ea typeface="Roboto"/>
                  <a:cs typeface="Roboto"/>
                  <a:sym typeface="Roboto"/>
                </a:rPr>
                <a:t>W2</a:t>
              </a:r>
              <a:endParaRPr sz="700">
                <a:solidFill>
                  <a:srgbClr val="085631"/>
                </a:solidFill>
                <a:latin typeface="Roboto"/>
                <a:ea typeface="Roboto"/>
                <a:cs typeface="Roboto"/>
                <a:sym typeface="Roboto"/>
              </a:endParaRPr>
            </a:p>
          </p:txBody>
        </p:sp>
        <p:sp>
          <p:nvSpPr>
            <p:cNvPr id="233" name="Google Shape;233;p28"/>
            <p:cNvSpPr txBox="1"/>
            <p:nvPr/>
          </p:nvSpPr>
          <p:spPr>
            <a:xfrm>
              <a:off x="1309288"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18</a:t>
              </a:r>
              <a:endParaRPr sz="900" b="1">
                <a:latin typeface="Roboto"/>
                <a:ea typeface="Roboto"/>
                <a:cs typeface="Roboto"/>
                <a:sym typeface="Roboto"/>
              </a:endParaRPr>
            </a:p>
          </p:txBody>
        </p:sp>
        <p:sp>
          <p:nvSpPr>
            <p:cNvPr id="234" name="Google Shape;234;p28"/>
            <p:cNvSpPr txBox="1"/>
            <p:nvPr/>
          </p:nvSpPr>
          <p:spPr>
            <a:xfrm>
              <a:off x="1721289" y="2506898"/>
              <a:ext cx="398100" cy="17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Roboto"/>
                  <a:ea typeface="Roboto"/>
                  <a:cs typeface="Roboto"/>
                  <a:sym typeface="Roboto"/>
                </a:rPr>
                <a:t>25</a:t>
              </a:r>
              <a:endParaRPr sz="900" b="1">
                <a:latin typeface="Roboto"/>
                <a:ea typeface="Roboto"/>
                <a:cs typeface="Roboto"/>
                <a:sym typeface="Roboto"/>
              </a:endParaRPr>
            </a:p>
          </p:txBody>
        </p:sp>
        <p:sp>
          <p:nvSpPr>
            <p:cNvPr id="235" name="Google Shape;235;p28"/>
            <p:cNvSpPr txBox="1"/>
            <p:nvPr/>
          </p:nvSpPr>
          <p:spPr>
            <a:xfrm>
              <a:off x="484193" y="1558426"/>
              <a:ext cx="15912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85631"/>
                  </a:solidFill>
                  <a:latin typeface="Roboto"/>
                  <a:ea typeface="Roboto"/>
                  <a:cs typeface="Roboto"/>
                  <a:sym typeface="Roboto"/>
                </a:rPr>
                <a:t>December 2020</a:t>
              </a:r>
              <a:endParaRPr sz="2300" b="1">
                <a:solidFill>
                  <a:srgbClr val="085631"/>
                </a:solidFill>
                <a:latin typeface="Roboto"/>
                <a:ea typeface="Roboto"/>
                <a:cs typeface="Roboto"/>
                <a:sym typeface="Roboto"/>
              </a:endParaRPr>
            </a:p>
          </p:txBody>
        </p:sp>
      </p:grpSp>
      <p:sp>
        <p:nvSpPr>
          <p:cNvPr id="236" name="Google Shape;236;p28"/>
          <p:cNvSpPr/>
          <p:nvPr/>
        </p:nvSpPr>
        <p:spPr>
          <a:xfrm>
            <a:off x="479718" y="2743088"/>
            <a:ext cx="1094400" cy="207300"/>
          </a:xfrm>
          <a:prstGeom prst="rect">
            <a:avLst/>
          </a:prstGeom>
          <a:solidFill>
            <a:srgbClr val="08563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FFFFFF"/>
                </a:solidFill>
              </a:rPr>
              <a:t>Tool Training</a:t>
            </a:r>
            <a:endParaRPr sz="900" b="1">
              <a:solidFill>
                <a:srgbClr val="FFFFFF"/>
              </a:solidFill>
            </a:endParaRPr>
          </a:p>
        </p:txBody>
      </p:sp>
      <p:sp>
        <p:nvSpPr>
          <p:cNvPr id="237" name="Google Shape;237;p28"/>
          <p:cNvSpPr/>
          <p:nvPr/>
        </p:nvSpPr>
        <p:spPr>
          <a:xfrm>
            <a:off x="1884956" y="2876963"/>
            <a:ext cx="1734600" cy="336300"/>
          </a:xfrm>
          <a:prstGeom prst="rect">
            <a:avLst/>
          </a:prstGeom>
          <a:solidFill>
            <a:srgbClr val="08563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800"/>
              <a:buFont typeface="Arial"/>
              <a:buNone/>
            </a:pPr>
            <a:r>
              <a:rPr lang="en" sz="900" b="1">
                <a:solidFill>
                  <a:srgbClr val="FFFFFF"/>
                </a:solidFill>
              </a:rPr>
              <a:t>Automation Research and Planning</a:t>
            </a:r>
            <a:endParaRPr sz="900" b="1">
              <a:solidFill>
                <a:srgbClr val="FFFFFF"/>
              </a:solidFill>
            </a:endParaRPr>
          </a:p>
          <a:p>
            <a:pPr marL="0" lvl="0" indent="0" algn="l" rtl="0">
              <a:spcBef>
                <a:spcPts val="0"/>
              </a:spcBef>
              <a:spcAft>
                <a:spcPts val="0"/>
              </a:spcAft>
              <a:buNone/>
            </a:pPr>
            <a:endParaRPr sz="600">
              <a:solidFill>
                <a:srgbClr val="FFFFFF"/>
              </a:solidFill>
              <a:latin typeface="Roboto"/>
              <a:ea typeface="Roboto"/>
              <a:cs typeface="Roboto"/>
              <a:sym typeface="Roboto"/>
            </a:endParaRPr>
          </a:p>
        </p:txBody>
      </p:sp>
      <p:sp>
        <p:nvSpPr>
          <p:cNvPr id="238" name="Google Shape;238;p28"/>
          <p:cNvSpPr/>
          <p:nvPr/>
        </p:nvSpPr>
        <p:spPr>
          <a:xfrm>
            <a:off x="7268944" y="3801919"/>
            <a:ext cx="1015200" cy="288900"/>
          </a:xfrm>
          <a:prstGeom prst="rect">
            <a:avLst/>
          </a:prstGeom>
          <a:solidFill>
            <a:srgbClr val="0B774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FFFFFF"/>
                </a:solidFill>
              </a:rPr>
              <a:t>Implementatio</a:t>
            </a:r>
            <a:r>
              <a:rPr lang="en" sz="800" b="1">
                <a:solidFill>
                  <a:srgbClr val="FFFFFF"/>
                </a:solidFill>
                <a:latin typeface="Roboto"/>
                <a:ea typeface="Roboto"/>
                <a:cs typeface="Roboto"/>
                <a:sym typeface="Roboto"/>
              </a:rPr>
              <a:t>n</a:t>
            </a:r>
            <a:endParaRPr sz="800" b="1">
              <a:solidFill>
                <a:srgbClr val="FFFFFF"/>
              </a:solidFill>
              <a:latin typeface="Roboto"/>
              <a:ea typeface="Roboto"/>
              <a:cs typeface="Roboto"/>
              <a:sym typeface="Roboto"/>
            </a:endParaRPr>
          </a:p>
        </p:txBody>
      </p:sp>
      <p:sp>
        <p:nvSpPr>
          <p:cNvPr id="239" name="Google Shape;239;p28"/>
          <p:cNvSpPr/>
          <p:nvPr/>
        </p:nvSpPr>
        <p:spPr>
          <a:xfrm>
            <a:off x="8041099" y="4090825"/>
            <a:ext cx="740400" cy="336300"/>
          </a:xfrm>
          <a:prstGeom prst="rect">
            <a:avLst/>
          </a:prstGeom>
          <a:solidFill>
            <a:srgbClr val="0C814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FFFFFF"/>
                </a:solidFill>
              </a:rPr>
              <a:t>Training</a:t>
            </a:r>
            <a:endParaRPr sz="1000" b="1">
              <a:solidFill>
                <a:srgbClr val="FFFFFF"/>
              </a:solidFill>
            </a:endParaRPr>
          </a:p>
        </p:txBody>
      </p:sp>
      <p:sp>
        <p:nvSpPr>
          <p:cNvPr id="240" name="Google Shape;240;p28"/>
          <p:cNvSpPr/>
          <p:nvPr/>
        </p:nvSpPr>
        <p:spPr>
          <a:xfrm>
            <a:off x="4862756" y="3360413"/>
            <a:ext cx="740400" cy="336300"/>
          </a:xfrm>
          <a:prstGeom prst="rect">
            <a:avLst/>
          </a:prstGeom>
          <a:solidFill>
            <a:srgbClr val="0B714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FFFFFF"/>
                </a:solidFill>
              </a:rPr>
              <a:t>Test and Debug-1</a:t>
            </a:r>
            <a:endParaRPr sz="900" b="1">
              <a:solidFill>
                <a:srgbClr val="FFFFFF"/>
              </a:solidFill>
            </a:endParaRPr>
          </a:p>
        </p:txBody>
      </p:sp>
      <p:sp>
        <p:nvSpPr>
          <p:cNvPr id="241" name="Google Shape;241;p28"/>
          <p:cNvSpPr/>
          <p:nvPr/>
        </p:nvSpPr>
        <p:spPr>
          <a:xfrm>
            <a:off x="3659606" y="3153188"/>
            <a:ext cx="1163100" cy="207300"/>
          </a:xfrm>
          <a:prstGeom prst="rect">
            <a:avLst/>
          </a:prstGeom>
          <a:solidFill>
            <a:srgbClr val="08563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FFFFFF"/>
                </a:solidFill>
              </a:rPr>
              <a:t>Design Phase</a:t>
            </a:r>
            <a:endParaRPr sz="900" b="1">
              <a:solidFill>
                <a:srgbClr val="FFFFFF"/>
              </a:solidFill>
            </a:endParaRPr>
          </a:p>
        </p:txBody>
      </p:sp>
      <p:sp>
        <p:nvSpPr>
          <p:cNvPr id="242" name="Google Shape;242;p28"/>
          <p:cNvSpPr/>
          <p:nvPr/>
        </p:nvSpPr>
        <p:spPr>
          <a:xfrm>
            <a:off x="5696641" y="3611063"/>
            <a:ext cx="1734600" cy="207300"/>
          </a:xfrm>
          <a:prstGeom prst="rect">
            <a:avLst/>
          </a:prstGeom>
          <a:solidFill>
            <a:srgbClr val="0B774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FFFFFF"/>
                </a:solidFill>
              </a:rPr>
              <a:t>Prototype</a:t>
            </a:r>
            <a:endParaRPr sz="900" b="1">
              <a:solidFill>
                <a:srgbClr val="FFFFFF"/>
              </a:solidFill>
            </a:endParaRPr>
          </a:p>
        </p:txBody>
      </p:sp>
      <p:pic>
        <p:nvPicPr>
          <p:cNvPr id="243" name="Google Shape;243;p28"/>
          <p:cNvPicPr preferRelativeResize="0"/>
          <p:nvPr/>
        </p:nvPicPr>
        <p:blipFill rotWithShape="1">
          <a:blip r:embed="rId3">
            <a:alphaModFix/>
          </a:blip>
          <a:srcRect/>
          <a:stretch/>
        </p:blipFill>
        <p:spPr>
          <a:xfrm>
            <a:off x="7108653" y="195731"/>
            <a:ext cx="1672856" cy="659288"/>
          </a:xfrm>
          <a:prstGeom prst="rect">
            <a:avLst/>
          </a:prstGeom>
          <a:noFill/>
          <a:ln>
            <a:noFill/>
          </a:ln>
        </p:spPr>
      </p:pic>
      <p:sp>
        <p:nvSpPr>
          <p:cNvPr id="244" name="Google Shape;244;p2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303800" y="692150"/>
            <a:ext cx="7030500" cy="75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CMMC Compliance </a:t>
            </a:r>
            <a:endParaRPr sz="2400" b="1"/>
          </a:p>
        </p:txBody>
      </p:sp>
      <p:sp>
        <p:nvSpPr>
          <p:cNvPr id="250" name="Google Shape;250;p29"/>
          <p:cNvSpPr txBox="1">
            <a:spLocks noGrp="1"/>
          </p:cNvSpPr>
          <p:nvPr>
            <p:ph type="body" idx="1"/>
          </p:nvPr>
        </p:nvSpPr>
        <p:spPr>
          <a:xfrm>
            <a:off x="1167125" y="1445750"/>
            <a:ext cx="7565100" cy="3259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1">
                <a:solidFill>
                  <a:srgbClr val="38761D"/>
                </a:solidFill>
              </a:rPr>
              <a:t>Cybersecurity Maturity Model Certification</a:t>
            </a:r>
            <a:endParaRPr b="1">
              <a:solidFill>
                <a:srgbClr val="6AA84F"/>
              </a:solidFill>
            </a:endParaRPr>
          </a:p>
          <a:p>
            <a:pPr marL="457200" lvl="0" indent="-304800" algn="l" rtl="0">
              <a:lnSpc>
                <a:spcPct val="150000"/>
              </a:lnSpc>
              <a:spcBef>
                <a:spcPts val="0"/>
              </a:spcBef>
              <a:spcAft>
                <a:spcPts val="0"/>
              </a:spcAft>
              <a:buClr>
                <a:srgbClr val="38761D"/>
              </a:buClr>
              <a:buSzPts val="1200"/>
              <a:buChar char="●"/>
            </a:pPr>
            <a:r>
              <a:rPr lang="en" sz="1200" b="1">
                <a:solidFill>
                  <a:srgbClr val="38761D"/>
                </a:solidFill>
              </a:rPr>
              <a:t>Primary Goal:</a:t>
            </a:r>
            <a:r>
              <a:rPr lang="en" sz="1200" b="1"/>
              <a:t> Safeguard controlled unclassified information (</a:t>
            </a:r>
            <a:r>
              <a:rPr lang="en" sz="1200" b="1">
                <a:solidFill>
                  <a:srgbClr val="38761D"/>
                </a:solidFill>
              </a:rPr>
              <a:t>CUI</a:t>
            </a:r>
            <a:r>
              <a:rPr lang="en" sz="1200" b="1"/>
              <a:t>) across the DoD supply chain.</a:t>
            </a:r>
            <a:endParaRPr sz="1200" b="1"/>
          </a:p>
          <a:p>
            <a:pPr marL="457200" lvl="0" indent="-304800" algn="l" rtl="0">
              <a:lnSpc>
                <a:spcPct val="150000"/>
              </a:lnSpc>
              <a:spcBef>
                <a:spcPts val="0"/>
              </a:spcBef>
              <a:spcAft>
                <a:spcPts val="0"/>
              </a:spcAft>
              <a:buClr>
                <a:srgbClr val="38761D"/>
              </a:buClr>
              <a:buSzPts val="1200"/>
              <a:buChar char="●"/>
            </a:pPr>
            <a:r>
              <a:rPr lang="en" sz="1200" b="1">
                <a:solidFill>
                  <a:srgbClr val="38761D"/>
                </a:solidFill>
              </a:rPr>
              <a:t>CUI: </a:t>
            </a:r>
            <a:r>
              <a:rPr lang="en" sz="1200" b="1"/>
              <a:t>Any information or data created or possessed by the government or another entity on the government’s behalf.</a:t>
            </a:r>
            <a:endParaRPr sz="1200" b="1"/>
          </a:p>
          <a:p>
            <a:pPr marL="0" lvl="0" indent="0" algn="l" rtl="0">
              <a:lnSpc>
                <a:spcPct val="150000"/>
              </a:lnSpc>
              <a:spcBef>
                <a:spcPts val="0"/>
              </a:spcBef>
              <a:spcAft>
                <a:spcPts val="0"/>
              </a:spcAft>
              <a:buNone/>
            </a:pPr>
            <a:r>
              <a:rPr lang="en" b="1">
                <a:solidFill>
                  <a:srgbClr val="38761D"/>
                </a:solidFill>
              </a:rPr>
              <a:t>Levels:</a:t>
            </a:r>
            <a:endParaRPr b="1">
              <a:solidFill>
                <a:srgbClr val="38761D"/>
              </a:solidFill>
            </a:endParaRPr>
          </a:p>
          <a:p>
            <a:pPr marL="0" lvl="0" indent="457200" algn="l" rtl="0">
              <a:lnSpc>
                <a:spcPct val="150000"/>
              </a:lnSpc>
              <a:spcBef>
                <a:spcPts val="0"/>
              </a:spcBef>
              <a:spcAft>
                <a:spcPts val="0"/>
              </a:spcAft>
              <a:buNone/>
            </a:pPr>
            <a:r>
              <a:rPr lang="en" sz="1200" b="1">
                <a:solidFill>
                  <a:srgbClr val="38761D"/>
                </a:solidFill>
              </a:rPr>
              <a:t>1. </a:t>
            </a:r>
            <a:r>
              <a:rPr lang="en" sz="1200" b="1"/>
              <a:t>Addressing FAR 52.204-21 cybersecurity principles.</a:t>
            </a:r>
            <a:endParaRPr sz="1200" b="1"/>
          </a:p>
          <a:p>
            <a:pPr marL="0" lvl="0" indent="457200" algn="l" rtl="0">
              <a:lnSpc>
                <a:spcPct val="150000"/>
              </a:lnSpc>
              <a:spcBef>
                <a:spcPts val="0"/>
              </a:spcBef>
              <a:spcAft>
                <a:spcPts val="0"/>
              </a:spcAft>
              <a:buNone/>
            </a:pPr>
            <a:r>
              <a:rPr lang="en" sz="1200" b="1">
                <a:solidFill>
                  <a:srgbClr val="38761D"/>
                </a:solidFill>
              </a:rPr>
              <a:t>2.</a:t>
            </a:r>
            <a:r>
              <a:rPr lang="en" sz="1200" b="1"/>
              <a:t> Build on CMMC Level 1 and addresses a little over half on NIST 800-171 controls.</a:t>
            </a:r>
            <a:endParaRPr sz="1200" b="1"/>
          </a:p>
          <a:p>
            <a:pPr marL="0" lvl="0" indent="457200" algn="l" rtl="0">
              <a:lnSpc>
                <a:spcPct val="150000"/>
              </a:lnSpc>
              <a:spcBef>
                <a:spcPts val="0"/>
              </a:spcBef>
              <a:spcAft>
                <a:spcPts val="0"/>
              </a:spcAft>
              <a:buNone/>
            </a:pPr>
            <a:r>
              <a:rPr lang="en" sz="1200" b="1">
                <a:solidFill>
                  <a:srgbClr val="38761D"/>
                </a:solidFill>
              </a:rPr>
              <a:t>3.</a:t>
            </a:r>
            <a:r>
              <a:rPr lang="en" sz="1200" b="1"/>
              <a:t> Build on CMMC Level 2 and addresses all NIST 800-171 controls. </a:t>
            </a:r>
            <a:endParaRPr sz="1200" b="1"/>
          </a:p>
          <a:p>
            <a:pPr marL="0" lvl="0" indent="457200" algn="l" rtl="0">
              <a:lnSpc>
                <a:spcPct val="150000"/>
              </a:lnSpc>
              <a:spcBef>
                <a:spcPts val="0"/>
              </a:spcBef>
              <a:spcAft>
                <a:spcPts val="0"/>
              </a:spcAft>
              <a:buNone/>
            </a:pPr>
            <a:r>
              <a:rPr lang="en" sz="1200" b="1">
                <a:solidFill>
                  <a:srgbClr val="38761D"/>
                </a:solidFill>
              </a:rPr>
              <a:t>4 &amp; 5.</a:t>
            </a:r>
            <a:r>
              <a:rPr lang="en" sz="1200" b="1"/>
              <a:t> Build off CMMC Level 3 and include controls from a range of frameworks:</a:t>
            </a:r>
            <a:endParaRPr sz="1200" b="1"/>
          </a:p>
          <a:p>
            <a:pPr marL="914400" lvl="1" indent="-298450" algn="l" rtl="0">
              <a:lnSpc>
                <a:spcPct val="150000"/>
              </a:lnSpc>
              <a:spcBef>
                <a:spcPts val="0"/>
              </a:spcBef>
              <a:spcAft>
                <a:spcPts val="0"/>
              </a:spcAft>
              <a:buClr>
                <a:srgbClr val="38761D"/>
              </a:buClr>
              <a:buSzPts val="1100"/>
              <a:buChar char="-"/>
            </a:pPr>
            <a:r>
              <a:rPr lang="en" sz="1200" b="1">
                <a:solidFill>
                  <a:srgbClr val="38761D"/>
                </a:solidFill>
              </a:rPr>
              <a:t>CERT RMM v1.2, NIST SP 800-53, NIST SP 800-172, ISO 27002, CIS CSC 7.1, Unattributed CMMC references</a:t>
            </a:r>
            <a:endParaRPr sz="1200" b="1"/>
          </a:p>
          <a:p>
            <a:pPr marL="0" lvl="0" indent="0" algn="l" rtl="0">
              <a:spcBef>
                <a:spcPts val="0"/>
              </a:spcBef>
              <a:spcAft>
                <a:spcPts val="0"/>
              </a:spcAft>
              <a:buNone/>
            </a:pPr>
            <a:endParaRPr/>
          </a:p>
        </p:txBody>
      </p:sp>
      <p:sp>
        <p:nvSpPr>
          <p:cNvPr id="251" name="Google Shape;251;p29"/>
          <p:cNvSpPr txBox="1"/>
          <p:nvPr/>
        </p:nvSpPr>
        <p:spPr>
          <a:xfrm>
            <a:off x="6144000" y="4772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r>
              <a:rPr lang="en" sz="900">
                <a:solidFill>
                  <a:srgbClr val="595959"/>
                </a:solidFill>
                <a:latin typeface="Nunito"/>
                <a:ea typeface="Nunito"/>
                <a:cs typeface="Nunito"/>
                <a:sym typeface="Nunito"/>
              </a:rPr>
              <a:t> </a:t>
            </a:r>
            <a:endParaRPr/>
          </a:p>
        </p:txBody>
      </p:sp>
      <p:sp>
        <p:nvSpPr>
          <p:cNvPr id="252" name="Google Shape;252;p2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4</a:t>
            </a:fld>
            <a:endParaRPr/>
          </a:p>
        </p:txBody>
      </p:sp>
      <p:sp>
        <p:nvSpPr>
          <p:cNvPr id="253" name="Google Shape;253;p29"/>
          <p:cNvSpPr txBox="1"/>
          <p:nvPr/>
        </p:nvSpPr>
        <p:spPr>
          <a:xfrm>
            <a:off x="587325" y="69215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4</a:t>
            </a:fld>
            <a:endParaRPr>
              <a:solidFill>
                <a:srgbClr val="38761D"/>
              </a:solidFill>
            </a:endParaRPr>
          </a:p>
        </p:txBody>
      </p:sp>
      <p:pic>
        <p:nvPicPr>
          <p:cNvPr id="254" name="Google Shape;254;p29"/>
          <p:cNvPicPr preferRelativeResize="0"/>
          <p:nvPr/>
        </p:nvPicPr>
        <p:blipFill rotWithShape="1">
          <a:blip r:embed="rId3">
            <a:alphaModFix/>
          </a:blip>
          <a:srcRect l="25641" t="8908" r="19650"/>
          <a:stretch/>
        </p:blipFill>
        <p:spPr>
          <a:xfrm>
            <a:off x="7607750" y="0"/>
            <a:ext cx="1420268" cy="1445750"/>
          </a:xfrm>
          <a:prstGeom prst="rect">
            <a:avLst/>
          </a:prstGeom>
          <a:noFill/>
          <a:ln>
            <a:noFill/>
          </a:ln>
        </p:spPr>
      </p:pic>
      <p:pic>
        <p:nvPicPr>
          <p:cNvPr id="255" name="Google Shape;255;p29"/>
          <p:cNvPicPr preferRelativeResize="0"/>
          <p:nvPr/>
        </p:nvPicPr>
        <p:blipFill>
          <a:blip r:embed="rId4">
            <a:alphaModFix/>
          </a:blip>
          <a:stretch>
            <a:fillRect/>
          </a:stretch>
        </p:blipFill>
        <p:spPr>
          <a:xfrm>
            <a:off x="4426700" y="169400"/>
            <a:ext cx="2764200" cy="1343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p:nvPr/>
        </p:nvSpPr>
        <p:spPr>
          <a:xfrm>
            <a:off x="1075200" y="67477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alatino Linotype"/>
                <a:ea typeface="Palatino Linotype"/>
                <a:cs typeface="Palatino Linotype"/>
                <a:sym typeface="Palatino Linotype"/>
              </a:rPr>
              <a:t>Original Process</a:t>
            </a:r>
            <a:r>
              <a:rPr lang="en" sz="2400" b="1">
                <a:solidFill>
                  <a:srgbClr val="000000"/>
                </a:solidFill>
                <a:latin typeface="Palatino Linotype"/>
                <a:ea typeface="Palatino Linotype"/>
                <a:cs typeface="Palatino Linotype"/>
                <a:sym typeface="Palatino Linotype"/>
              </a:rPr>
              <a:t> </a:t>
            </a:r>
            <a:r>
              <a:rPr lang="en" sz="2400" b="1">
                <a:latin typeface="Palatino Linotype"/>
                <a:ea typeface="Palatino Linotype"/>
                <a:cs typeface="Palatino Linotype"/>
                <a:sym typeface="Palatino Linotype"/>
              </a:rPr>
              <a:t>Workflow</a:t>
            </a:r>
            <a:endParaRPr sz="2400" b="1">
              <a:solidFill>
                <a:srgbClr val="000000"/>
              </a:solidFill>
              <a:latin typeface="Palatino Linotype"/>
              <a:ea typeface="Palatino Linotype"/>
              <a:cs typeface="Palatino Linotype"/>
              <a:sym typeface="Palatino Linotype"/>
            </a:endParaRPr>
          </a:p>
        </p:txBody>
      </p:sp>
      <p:sp>
        <p:nvSpPr>
          <p:cNvPr id="261" name="Google Shape;261;p30"/>
          <p:cNvSpPr txBox="1"/>
          <p:nvPr/>
        </p:nvSpPr>
        <p:spPr>
          <a:xfrm>
            <a:off x="6144000" y="48204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p:txBody>
      </p:sp>
      <p:sp>
        <p:nvSpPr>
          <p:cNvPr id="262" name="Google Shape;262;p30"/>
          <p:cNvSpPr txBox="1"/>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454545"/>
                </a:solidFill>
                <a:latin typeface="Nunito"/>
                <a:ea typeface="Nunito"/>
                <a:cs typeface="Nunito"/>
                <a:sym typeface="Nunito"/>
              </a:rPr>
              <a:t>5</a:t>
            </a:fld>
            <a:endParaRPr sz="900">
              <a:solidFill>
                <a:srgbClr val="454545"/>
              </a:solidFill>
              <a:latin typeface="Nunito"/>
              <a:ea typeface="Nunito"/>
              <a:cs typeface="Nunito"/>
              <a:sym typeface="Nunito"/>
            </a:endParaRPr>
          </a:p>
        </p:txBody>
      </p:sp>
      <p:sp>
        <p:nvSpPr>
          <p:cNvPr id="263" name="Google Shape;263;p30"/>
          <p:cNvSpPr txBox="1"/>
          <p:nvPr/>
        </p:nvSpPr>
        <p:spPr>
          <a:xfrm>
            <a:off x="559275" y="71705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5</a:t>
            </a:fld>
            <a:endParaRPr>
              <a:solidFill>
                <a:srgbClr val="38761D"/>
              </a:solidFill>
            </a:endParaRPr>
          </a:p>
        </p:txBody>
      </p:sp>
      <p:sp>
        <p:nvSpPr>
          <p:cNvPr id="264" name="Google Shape;264;p30"/>
          <p:cNvSpPr txBox="1"/>
          <p:nvPr/>
        </p:nvSpPr>
        <p:spPr>
          <a:xfrm>
            <a:off x="3774375" y="1724100"/>
            <a:ext cx="5289300" cy="13905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5FA534"/>
              </a:buClr>
              <a:buSzPts val="1500"/>
              <a:buChar char="-"/>
            </a:pPr>
            <a:r>
              <a:rPr lang="en" sz="1600" b="1">
                <a:solidFill>
                  <a:srgbClr val="000000"/>
                </a:solidFill>
                <a:latin typeface="Palatino Linotype"/>
                <a:ea typeface="Palatino Linotype"/>
                <a:cs typeface="Palatino Linotype"/>
                <a:sym typeface="Palatino Linotype"/>
              </a:rPr>
              <a:t>ARA Chief of Security directs admin at all 13 branches to follow this</a:t>
            </a:r>
            <a:r>
              <a:rPr lang="en" sz="1600" b="1">
                <a:latin typeface="Palatino Linotype"/>
                <a:ea typeface="Palatino Linotype"/>
                <a:cs typeface="Palatino Linotype"/>
                <a:sym typeface="Palatino Linotype"/>
              </a:rPr>
              <a:t> business process:</a:t>
            </a:r>
            <a:endParaRPr sz="1800" b="1" u="sng">
              <a:solidFill>
                <a:srgbClr val="FF0000"/>
              </a:solidFill>
              <a:latin typeface="Palatino Linotype"/>
              <a:ea typeface="Palatino Linotype"/>
              <a:cs typeface="Palatino Linotype"/>
              <a:sym typeface="Palatino Linotype"/>
            </a:endParaRPr>
          </a:p>
        </p:txBody>
      </p:sp>
      <p:pic>
        <p:nvPicPr>
          <p:cNvPr id="265" name="Google Shape;265;p30"/>
          <p:cNvPicPr preferRelativeResize="0"/>
          <p:nvPr/>
        </p:nvPicPr>
        <p:blipFill rotWithShape="1">
          <a:blip r:embed="rId3">
            <a:alphaModFix/>
          </a:blip>
          <a:srcRect/>
          <a:stretch/>
        </p:blipFill>
        <p:spPr>
          <a:xfrm>
            <a:off x="5202428" y="15481"/>
            <a:ext cx="1672856" cy="659288"/>
          </a:xfrm>
          <a:prstGeom prst="rect">
            <a:avLst/>
          </a:prstGeom>
          <a:noFill/>
          <a:ln>
            <a:noFill/>
          </a:ln>
          <a:effectLst>
            <a:outerShdw blurRad="57150" dist="19050" dir="5400000" algn="bl" rotWithShape="0">
              <a:srgbClr val="000000">
                <a:alpha val="50000"/>
              </a:srgbClr>
            </a:outerShdw>
          </a:effectLst>
        </p:spPr>
      </p:pic>
      <p:pic>
        <p:nvPicPr>
          <p:cNvPr id="266" name="Google Shape;266;p30"/>
          <p:cNvPicPr preferRelativeResize="0"/>
          <p:nvPr/>
        </p:nvPicPr>
        <p:blipFill>
          <a:blip r:embed="rId4">
            <a:alphaModFix/>
          </a:blip>
          <a:stretch>
            <a:fillRect/>
          </a:stretch>
        </p:blipFill>
        <p:spPr>
          <a:xfrm>
            <a:off x="3774538" y="2539346"/>
            <a:ext cx="5289425" cy="1755875"/>
          </a:xfrm>
          <a:prstGeom prst="rect">
            <a:avLst/>
          </a:prstGeom>
          <a:noFill/>
          <a:ln>
            <a:noFill/>
          </a:ln>
          <a:effectLst>
            <a:outerShdw blurRad="57150" dist="19050" dir="5400000" algn="bl" rotWithShape="0">
              <a:srgbClr val="000000">
                <a:alpha val="50000"/>
              </a:srgbClr>
            </a:outerShdw>
          </a:effectLst>
        </p:spPr>
      </p:pic>
      <p:sp>
        <p:nvSpPr>
          <p:cNvPr id="267" name="Google Shape;267;p30"/>
          <p:cNvSpPr txBox="1"/>
          <p:nvPr/>
        </p:nvSpPr>
        <p:spPr>
          <a:xfrm>
            <a:off x="1075200" y="4014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pic>
        <p:nvPicPr>
          <p:cNvPr id="268" name="Google Shape;268;p30"/>
          <p:cNvPicPr preferRelativeResize="0"/>
          <p:nvPr/>
        </p:nvPicPr>
        <p:blipFill>
          <a:blip r:embed="rId5">
            <a:alphaModFix/>
          </a:blip>
          <a:stretch>
            <a:fillRect/>
          </a:stretch>
        </p:blipFill>
        <p:spPr>
          <a:xfrm>
            <a:off x="7308975" y="0"/>
            <a:ext cx="1385931" cy="1390425"/>
          </a:xfrm>
          <a:prstGeom prst="rect">
            <a:avLst/>
          </a:prstGeom>
          <a:noFill/>
          <a:ln>
            <a:noFill/>
          </a:ln>
        </p:spPr>
      </p:pic>
      <p:sp>
        <p:nvSpPr>
          <p:cNvPr id="269" name="Google Shape;269;p30"/>
          <p:cNvSpPr txBox="1"/>
          <p:nvPr/>
        </p:nvSpPr>
        <p:spPr>
          <a:xfrm>
            <a:off x="-67800" y="1542825"/>
            <a:ext cx="3918600" cy="25416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Char char="-"/>
            </a:pPr>
            <a:r>
              <a:rPr lang="en" sz="1800" b="1" i="1">
                <a:latin typeface="Palatino Linotype"/>
                <a:ea typeface="Palatino Linotype"/>
                <a:cs typeface="Palatino Linotype"/>
                <a:sym typeface="Palatino Linotype"/>
              </a:rPr>
              <a:t>Auditing for:</a:t>
            </a:r>
            <a:r>
              <a:rPr lang="en" sz="1800">
                <a:latin typeface="Palatino Linotype"/>
                <a:ea typeface="Palatino Linotype"/>
                <a:cs typeface="Palatino Linotype"/>
                <a:sym typeface="Palatino Linotype"/>
              </a:rPr>
              <a:t> CMMC Level 2 Compliance</a:t>
            </a:r>
            <a:endParaRPr sz="1800">
              <a:latin typeface="Palatino Linotype"/>
              <a:ea typeface="Palatino Linotype"/>
              <a:cs typeface="Palatino Linotype"/>
              <a:sym typeface="Palatino Linotype"/>
            </a:endParaRPr>
          </a:p>
          <a:p>
            <a:pPr marL="457200" lvl="0" indent="-311150" algn="l" rtl="0">
              <a:lnSpc>
                <a:spcPct val="115000"/>
              </a:lnSpc>
              <a:spcBef>
                <a:spcPts val="0"/>
              </a:spcBef>
              <a:spcAft>
                <a:spcPts val="0"/>
              </a:spcAft>
              <a:buClr>
                <a:srgbClr val="000000"/>
              </a:buClr>
              <a:buSzPts val="1300"/>
              <a:buChar char="-"/>
            </a:pPr>
            <a:r>
              <a:rPr lang="en" sz="1800" b="1" i="1">
                <a:latin typeface="Palatino Linotype"/>
                <a:ea typeface="Palatino Linotype"/>
                <a:cs typeface="Palatino Linotype"/>
                <a:sym typeface="Palatino Linotype"/>
              </a:rPr>
              <a:t>Time required to conduct manual audit:</a:t>
            </a:r>
            <a:r>
              <a:rPr lang="en" sz="1800">
                <a:latin typeface="Palatino Linotype"/>
                <a:ea typeface="Palatino Linotype"/>
                <a:cs typeface="Palatino Linotype"/>
                <a:sym typeface="Palatino Linotype"/>
              </a:rPr>
              <a:t> 10 to 30 hours </a:t>
            </a:r>
            <a:endParaRPr sz="1800">
              <a:latin typeface="Palatino Linotype"/>
              <a:ea typeface="Palatino Linotype"/>
              <a:cs typeface="Palatino Linotype"/>
              <a:sym typeface="Palatino Linotype"/>
            </a:endParaRPr>
          </a:p>
          <a:p>
            <a:pPr marL="457200" lvl="0" indent="-342900" algn="l" rtl="0">
              <a:lnSpc>
                <a:spcPct val="115000"/>
              </a:lnSpc>
              <a:spcBef>
                <a:spcPts val="0"/>
              </a:spcBef>
              <a:spcAft>
                <a:spcPts val="0"/>
              </a:spcAft>
              <a:buClr>
                <a:srgbClr val="5FA534"/>
              </a:buClr>
              <a:buSzPts val="1800"/>
              <a:buFont typeface="Palatino Linotype"/>
              <a:buChar char="-"/>
            </a:pPr>
            <a:r>
              <a:rPr lang="en" sz="1800" b="1" i="1">
                <a:latin typeface="Palatino Linotype"/>
                <a:ea typeface="Palatino Linotype"/>
                <a:cs typeface="Palatino Linotype"/>
                <a:sym typeface="Palatino Linotype"/>
              </a:rPr>
              <a:t>Frequency of audits:</a:t>
            </a:r>
            <a:r>
              <a:rPr lang="en" sz="1800">
                <a:latin typeface="Palatino Linotype"/>
                <a:ea typeface="Palatino Linotype"/>
                <a:cs typeface="Palatino Linotype"/>
                <a:sym typeface="Palatino Linotype"/>
              </a:rPr>
              <a:t> Monthly </a:t>
            </a:r>
            <a:endParaRPr sz="1800">
              <a:latin typeface="Palatino Linotype"/>
              <a:ea typeface="Palatino Linotype"/>
              <a:cs typeface="Palatino Linotype"/>
              <a:sym typeface="Palatino Linotype"/>
            </a:endParaRPr>
          </a:p>
          <a:p>
            <a:pPr marL="457200" lvl="0" indent="-342900" algn="l" rtl="0">
              <a:lnSpc>
                <a:spcPct val="115000"/>
              </a:lnSpc>
              <a:spcBef>
                <a:spcPts val="0"/>
              </a:spcBef>
              <a:spcAft>
                <a:spcPts val="0"/>
              </a:spcAft>
              <a:buClr>
                <a:srgbClr val="000000"/>
              </a:buClr>
              <a:buSzPts val="1800"/>
              <a:buFont typeface="Palatino Linotype"/>
              <a:buChar char="-"/>
            </a:pPr>
            <a:r>
              <a:rPr lang="en" sz="1800" b="1" i="1">
                <a:latin typeface="Palatino Linotype"/>
                <a:ea typeface="Palatino Linotype"/>
                <a:cs typeface="Palatino Linotype"/>
                <a:sym typeface="Palatino Linotype"/>
              </a:rPr>
              <a:t>Salary for IT Admin to conduct audit:</a:t>
            </a:r>
            <a:r>
              <a:rPr lang="en" sz="1800">
                <a:latin typeface="Palatino Linotype"/>
                <a:ea typeface="Palatino Linotype"/>
                <a:cs typeface="Palatino Linotype"/>
                <a:sym typeface="Palatino Linotype"/>
              </a:rPr>
              <a:t> $83,510 per year * 2 Admins = $167,020 per year*</a:t>
            </a:r>
            <a:endParaRPr sz="1800">
              <a:latin typeface="Palatino Linotype"/>
              <a:ea typeface="Palatino Linotype"/>
              <a:cs typeface="Palatino Linotype"/>
              <a:sym typeface="Palatino Linotype"/>
            </a:endParaRPr>
          </a:p>
        </p:txBody>
      </p:sp>
      <p:sp>
        <p:nvSpPr>
          <p:cNvPr id="270" name="Google Shape;270;p30"/>
          <p:cNvSpPr txBox="1"/>
          <p:nvPr/>
        </p:nvSpPr>
        <p:spPr>
          <a:xfrm>
            <a:off x="389400" y="13158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u="sng">
                <a:latin typeface="Palatino Linotype"/>
                <a:ea typeface="Palatino Linotype"/>
                <a:cs typeface="Palatino Linotype"/>
                <a:sym typeface="Palatino Linotype"/>
              </a:rPr>
              <a:t>Quantification</a:t>
            </a:r>
            <a:endParaRPr b="1" i="1" u="sng">
              <a:latin typeface="Palatino Linotype"/>
              <a:ea typeface="Palatino Linotype"/>
              <a:cs typeface="Palatino Linotype"/>
              <a:sym typeface="Palatino Linoty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p:nvPr/>
        </p:nvSpPr>
        <p:spPr>
          <a:xfrm>
            <a:off x="1075200" y="67477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alatino Linotype"/>
                <a:ea typeface="Palatino Linotype"/>
                <a:cs typeface="Palatino Linotype"/>
                <a:sym typeface="Palatino Linotype"/>
              </a:rPr>
              <a:t> Business Case for Change for </a:t>
            </a:r>
            <a:endParaRPr sz="2400" b="1">
              <a:latin typeface="Palatino Linotype"/>
              <a:ea typeface="Palatino Linotype"/>
              <a:cs typeface="Palatino Linotype"/>
              <a:sym typeface="Palatino Linotype"/>
            </a:endParaRPr>
          </a:p>
          <a:p>
            <a:pPr marL="0" lvl="0" indent="0" algn="l" rtl="0">
              <a:spcBef>
                <a:spcPts val="0"/>
              </a:spcBef>
              <a:spcAft>
                <a:spcPts val="0"/>
              </a:spcAft>
              <a:buNone/>
            </a:pPr>
            <a:r>
              <a:rPr lang="en" sz="2400" b="1">
                <a:latin typeface="Palatino Linotype"/>
                <a:ea typeface="Palatino Linotype"/>
                <a:cs typeface="Palatino Linotype"/>
                <a:sym typeface="Palatino Linotype"/>
              </a:rPr>
              <a:t>Automated Auditing System</a:t>
            </a:r>
            <a:endParaRPr sz="2400" b="1">
              <a:latin typeface="Palatino Linotype"/>
              <a:ea typeface="Palatino Linotype"/>
              <a:cs typeface="Palatino Linotype"/>
              <a:sym typeface="Palatino Linotype"/>
            </a:endParaRPr>
          </a:p>
        </p:txBody>
      </p:sp>
      <p:sp>
        <p:nvSpPr>
          <p:cNvPr id="276" name="Google Shape;276;p31"/>
          <p:cNvSpPr txBox="1"/>
          <p:nvPr/>
        </p:nvSpPr>
        <p:spPr>
          <a:xfrm>
            <a:off x="6144000" y="4820400"/>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p:txBody>
      </p:sp>
      <p:sp>
        <p:nvSpPr>
          <p:cNvPr id="277" name="Google Shape;277;p31"/>
          <p:cNvSpPr txBox="1"/>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454545"/>
                </a:solidFill>
                <a:latin typeface="Nunito"/>
                <a:ea typeface="Nunito"/>
                <a:cs typeface="Nunito"/>
                <a:sym typeface="Nunito"/>
              </a:rPr>
              <a:t>6</a:t>
            </a:fld>
            <a:endParaRPr sz="900">
              <a:solidFill>
                <a:srgbClr val="454545"/>
              </a:solidFill>
              <a:latin typeface="Nunito"/>
              <a:ea typeface="Nunito"/>
              <a:cs typeface="Nunito"/>
              <a:sym typeface="Nunito"/>
            </a:endParaRPr>
          </a:p>
        </p:txBody>
      </p:sp>
      <p:sp>
        <p:nvSpPr>
          <p:cNvPr id="278" name="Google Shape;278;p31"/>
          <p:cNvSpPr txBox="1">
            <a:spLocks noGrp="1"/>
          </p:cNvSpPr>
          <p:nvPr>
            <p:ph type="body" idx="1"/>
          </p:nvPr>
        </p:nvSpPr>
        <p:spPr>
          <a:xfrm>
            <a:off x="1247600" y="1736525"/>
            <a:ext cx="75339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AutoNum type="arabicPeriod"/>
            </a:pPr>
            <a:r>
              <a:rPr lang="en" sz="1500" b="1">
                <a:solidFill>
                  <a:srgbClr val="000000"/>
                </a:solidFill>
              </a:rPr>
              <a:t>Important future &amp; current contracts will require CMMC Level 3 and up</a:t>
            </a:r>
            <a:endParaRPr sz="1500" b="1">
              <a:solidFill>
                <a:srgbClr val="000000"/>
              </a:solidFill>
            </a:endParaRPr>
          </a:p>
          <a:p>
            <a:pPr marL="914400" lvl="1" indent="-304800" algn="l" rtl="0">
              <a:spcBef>
                <a:spcPts val="0"/>
              </a:spcBef>
              <a:spcAft>
                <a:spcPts val="0"/>
              </a:spcAft>
              <a:buClr>
                <a:srgbClr val="38761D"/>
              </a:buClr>
              <a:buSzPts val="1200"/>
              <a:buAutoNum type="alphaLcPeriod"/>
            </a:pPr>
            <a:r>
              <a:rPr lang="en" sz="1500">
                <a:solidFill>
                  <a:srgbClr val="38761D"/>
                </a:solidFill>
              </a:rPr>
              <a:t>Could be required for between 10-30% of new contracts in next 2-5 years</a:t>
            </a:r>
            <a:endParaRPr sz="1500">
              <a:solidFill>
                <a:srgbClr val="38761D"/>
              </a:solidFill>
            </a:endParaRPr>
          </a:p>
          <a:p>
            <a:pPr marL="914400" lvl="0" indent="0" algn="l" rtl="0">
              <a:spcBef>
                <a:spcPts val="0"/>
              </a:spcBef>
              <a:spcAft>
                <a:spcPts val="0"/>
              </a:spcAft>
              <a:buNone/>
            </a:pPr>
            <a:endParaRPr sz="1500">
              <a:solidFill>
                <a:srgbClr val="38761D"/>
              </a:solidFill>
            </a:endParaRPr>
          </a:p>
          <a:p>
            <a:pPr marL="457200" lvl="0" indent="-317500" algn="l" rtl="0">
              <a:spcBef>
                <a:spcPts val="0"/>
              </a:spcBef>
              <a:spcAft>
                <a:spcPts val="0"/>
              </a:spcAft>
              <a:buClr>
                <a:srgbClr val="000000"/>
              </a:buClr>
              <a:buSzPts val="1400"/>
              <a:buAutoNum type="arabicPeriod"/>
            </a:pPr>
            <a:r>
              <a:rPr lang="en" sz="1500" b="1">
                <a:solidFill>
                  <a:srgbClr val="000000"/>
                </a:solidFill>
              </a:rPr>
              <a:t>Reduce the hours needed to audit ARA’s servers across all 13 divisions</a:t>
            </a:r>
            <a:endParaRPr sz="1500" b="1">
              <a:solidFill>
                <a:srgbClr val="000000"/>
              </a:solidFill>
            </a:endParaRPr>
          </a:p>
          <a:p>
            <a:pPr marL="914400" lvl="1" indent="-304800" algn="l" rtl="0">
              <a:spcBef>
                <a:spcPts val="0"/>
              </a:spcBef>
              <a:spcAft>
                <a:spcPts val="0"/>
              </a:spcAft>
              <a:buClr>
                <a:srgbClr val="38761D"/>
              </a:buClr>
              <a:buSzPts val="1200"/>
              <a:buAutoNum type="alphaLcPeriod"/>
            </a:pPr>
            <a:r>
              <a:rPr lang="en" sz="1500">
                <a:solidFill>
                  <a:srgbClr val="38761D"/>
                </a:solidFill>
              </a:rPr>
              <a:t>Can take days and even weeks</a:t>
            </a:r>
            <a:endParaRPr sz="1500">
              <a:solidFill>
                <a:srgbClr val="38761D"/>
              </a:solidFill>
            </a:endParaRPr>
          </a:p>
          <a:p>
            <a:pPr marL="914400" lvl="1" indent="-323850" algn="l" rtl="0">
              <a:spcBef>
                <a:spcPts val="0"/>
              </a:spcBef>
              <a:spcAft>
                <a:spcPts val="0"/>
              </a:spcAft>
              <a:buClr>
                <a:srgbClr val="38761D"/>
              </a:buClr>
              <a:buSzPts val="1500"/>
              <a:buAutoNum type="alphaLcPeriod"/>
            </a:pPr>
            <a:r>
              <a:rPr lang="en" sz="1500">
                <a:solidFill>
                  <a:srgbClr val="38761D"/>
                </a:solidFill>
              </a:rPr>
              <a:t>Automated audits could be conducted daily</a:t>
            </a:r>
            <a:endParaRPr sz="1500">
              <a:solidFill>
                <a:srgbClr val="38761D"/>
              </a:solidFill>
            </a:endParaRPr>
          </a:p>
          <a:p>
            <a:pPr marL="914400" lvl="0" indent="0" algn="l" rtl="0">
              <a:spcBef>
                <a:spcPts val="0"/>
              </a:spcBef>
              <a:spcAft>
                <a:spcPts val="0"/>
              </a:spcAft>
              <a:buNone/>
            </a:pPr>
            <a:endParaRPr sz="1500">
              <a:solidFill>
                <a:srgbClr val="38761D"/>
              </a:solidFill>
            </a:endParaRPr>
          </a:p>
          <a:p>
            <a:pPr marL="457200" lvl="0" indent="-317500" algn="l" rtl="0">
              <a:spcBef>
                <a:spcPts val="0"/>
              </a:spcBef>
              <a:spcAft>
                <a:spcPts val="0"/>
              </a:spcAft>
              <a:buClr>
                <a:srgbClr val="000000"/>
              </a:buClr>
              <a:buSzPts val="1400"/>
              <a:buAutoNum type="arabicPeriod"/>
            </a:pPr>
            <a:r>
              <a:rPr lang="en" sz="1500" b="1">
                <a:solidFill>
                  <a:srgbClr val="000000"/>
                </a:solidFill>
              </a:rPr>
              <a:t>Increase confidence in information stored within Active Directory Servers</a:t>
            </a:r>
            <a:endParaRPr sz="1500" b="1">
              <a:solidFill>
                <a:srgbClr val="000000"/>
              </a:solidFill>
            </a:endParaRPr>
          </a:p>
          <a:p>
            <a:pPr marL="914400" lvl="1" indent="-304800" algn="l" rtl="0">
              <a:spcBef>
                <a:spcPts val="0"/>
              </a:spcBef>
              <a:spcAft>
                <a:spcPts val="0"/>
              </a:spcAft>
              <a:buClr>
                <a:srgbClr val="38761D"/>
              </a:buClr>
              <a:buSzPts val="1200"/>
              <a:buAutoNum type="alphaLcPeriod"/>
            </a:pPr>
            <a:r>
              <a:rPr lang="en" sz="1500">
                <a:solidFill>
                  <a:srgbClr val="38761D"/>
                </a:solidFill>
              </a:rPr>
              <a:t>For both ARA and Gov. Clients (DoD, DHS, etc.)</a:t>
            </a:r>
            <a:endParaRPr sz="1500">
              <a:solidFill>
                <a:srgbClr val="38761D"/>
              </a:solidFill>
            </a:endParaRPr>
          </a:p>
        </p:txBody>
      </p:sp>
      <p:sp>
        <p:nvSpPr>
          <p:cNvPr id="279" name="Google Shape;279;p3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6</a:t>
            </a:fld>
            <a:endParaRPr/>
          </a:p>
        </p:txBody>
      </p:sp>
      <p:pic>
        <p:nvPicPr>
          <p:cNvPr id="280" name="Google Shape;280;p31"/>
          <p:cNvPicPr preferRelativeResize="0"/>
          <p:nvPr/>
        </p:nvPicPr>
        <p:blipFill rotWithShape="1">
          <a:blip r:embed="rId3">
            <a:alphaModFix/>
          </a:blip>
          <a:srcRect/>
          <a:stretch/>
        </p:blipFill>
        <p:spPr>
          <a:xfrm>
            <a:off x="5407853" y="73256"/>
            <a:ext cx="1672856" cy="659288"/>
          </a:xfrm>
          <a:prstGeom prst="rect">
            <a:avLst/>
          </a:prstGeom>
          <a:noFill/>
          <a:ln>
            <a:noFill/>
          </a:ln>
        </p:spPr>
      </p:pic>
      <p:sp>
        <p:nvSpPr>
          <p:cNvPr id="281" name="Google Shape;281;p31"/>
          <p:cNvSpPr txBox="1"/>
          <p:nvPr/>
        </p:nvSpPr>
        <p:spPr>
          <a:xfrm>
            <a:off x="609600" y="732550"/>
            <a:ext cx="4656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100"/>
              <a:buFont typeface="Arial"/>
              <a:buNone/>
            </a:pPr>
            <a:fld id="{00000000-1234-1234-1234-123412341234}" type="slidenum">
              <a:rPr lang="en" sz="2100">
                <a:solidFill>
                  <a:srgbClr val="38761D"/>
                </a:solidFill>
                <a:latin typeface="Palatino Linotype"/>
                <a:ea typeface="Palatino Linotype"/>
                <a:cs typeface="Palatino Linotype"/>
                <a:sym typeface="Palatino Linotype"/>
              </a:rPr>
              <a:t>6</a:t>
            </a:fld>
            <a:endParaRPr/>
          </a:p>
        </p:txBody>
      </p:sp>
      <p:sp>
        <p:nvSpPr>
          <p:cNvPr id="282" name="Google Shape;282;p31"/>
          <p:cNvSpPr txBox="1"/>
          <p:nvPr/>
        </p:nvSpPr>
        <p:spPr>
          <a:xfrm>
            <a:off x="1075200" y="4014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pic>
        <p:nvPicPr>
          <p:cNvPr id="283" name="Google Shape;283;p31"/>
          <p:cNvPicPr preferRelativeResize="0"/>
          <p:nvPr/>
        </p:nvPicPr>
        <p:blipFill>
          <a:blip r:embed="rId4">
            <a:alphaModFix/>
          </a:blip>
          <a:stretch>
            <a:fillRect/>
          </a:stretch>
        </p:blipFill>
        <p:spPr>
          <a:xfrm>
            <a:off x="7465625" y="0"/>
            <a:ext cx="1534125" cy="15391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p:nvPr/>
        </p:nvSpPr>
        <p:spPr>
          <a:xfrm>
            <a:off x="1075200" y="674775"/>
            <a:ext cx="7030500" cy="9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alatino Linotype"/>
                <a:ea typeface="Palatino Linotype"/>
                <a:cs typeface="Palatino Linotype"/>
                <a:sym typeface="Palatino Linotype"/>
              </a:rPr>
              <a:t>Solution Implementation Challenges</a:t>
            </a:r>
            <a:endParaRPr sz="2400" b="1">
              <a:latin typeface="Palatino Linotype"/>
              <a:ea typeface="Palatino Linotype"/>
              <a:cs typeface="Palatino Linotype"/>
              <a:sym typeface="Palatino Linotype"/>
            </a:endParaRPr>
          </a:p>
        </p:txBody>
      </p:sp>
      <p:sp>
        <p:nvSpPr>
          <p:cNvPr id="289" name="Google Shape;289;p32"/>
          <p:cNvSpPr txBox="1"/>
          <p:nvPr/>
        </p:nvSpPr>
        <p:spPr>
          <a:xfrm>
            <a:off x="6144000" y="48204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0" name="Google Shape;290;p32"/>
          <p:cNvSpPr txBox="1"/>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454545"/>
                </a:solidFill>
                <a:latin typeface="Nunito"/>
                <a:ea typeface="Nunito"/>
                <a:cs typeface="Nunito"/>
                <a:sym typeface="Nunito"/>
              </a:rPr>
              <a:t>7</a:t>
            </a:fld>
            <a:endParaRPr sz="900">
              <a:solidFill>
                <a:srgbClr val="454545"/>
              </a:solidFill>
              <a:latin typeface="Nunito"/>
              <a:ea typeface="Nunito"/>
              <a:cs typeface="Nunito"/>
              <a:sym typeface="Nunito"/>
            </a:endParaRPr>
          </a:p>
        </p:txBody>
      </p:sp>
      <p:sp>
        <p:nvSpPr>
          <p:cNvPr id="291" name="Google Shape;291;p32"/>
          <p:cNvSpPr txBox="1"/>
          <p:nvPr/>
        </p:nvSpPr>
        <p:spPr>
          <a:xfrm>
            <a:off x="559275" y="71705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5FA534"/>
                </a:solidFill>
                <a:latin typeface="Palatino Linotype"/>
                <a:ea typeface="Palatino Linotype"/>
                <a:cs typeface="Palatino Linotype"/>
                <a:sym typeface="Palatino Linotype"/>
              </a:rPr>
              <a:t>7</a:t>
            </a:fld>
            <a:endParaRPr/>
          </a:p>
        </p:txBody>
      </p:sp>
      <p:sp>
        <p:nvSpPr>
          <p:cNvPr id="292" name="Google Shape;292;p32"/>
          <p:cNvSpPr txBox="1"/>
          <p:nvPr/>
        </p:nvSpPr>
        <p:spPr>
          <a:xfrm>
            <a:off x="6144000" y="4772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p:txBody>
      </p:sp>
      <p:sp>
        <p:nvSpPr>
          <p:cNvPr id="293" name="Google Shape;293;p32"/>
          <p:cNvSpPr txBox="1"/>
          <p:nvPr/>
        </p:nvSpPr>
        <p:spPr>
          <a:xfrm>
            <a:off x="-809754" y="457525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900">
              <a:solidFill>
                <a:srgbClr val="454545"/>
              </a:solidFill>
              <a:latin typeface="Nunito"/>
              <a:ea typeface="Nunito"/>
              <a:cs typeface="Nunito"/>
              <a:sym typeface="Nunito"/>
            </a:endParaRPr>
          </a:p>
        </p:txBody>
      </p:sp>
      <p:sp>
        <p:nvSpPr>
          <p:cNvPr id="294" name="Google Shape;294;p32"/>
          <p:cNvSpPr txBox="1"/>
          <p:nvPr/>
        </p:nvSpPr>
        <p:spPr>
          <a:xfrm>
            <a:off x="559275" y="71705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7</a:t>
            </a:fld>
            <a:endParaRPr>
              <a:solidFill>
                <a:srgbClr val="38761D"/>
              </a:solidFill>
            </a:endParaRPr>
          </a:p>
        </p:txBody>
      </p:sp>
      <p:pic>
        <p:nvPicPr>
          <p:cNvPr id="295" name="Google Shape;295;p32"/>
          <p:cNvPicPr preferRelativeResize="0"/>
          <p:nvPr/>
        </p:nvPicPr>
        <p:blipFill rotWithShape="1">
          <a:blip r:embed="rId3">
            <a:alphaModFix/>
          </a:blip>
          <a:srcRect/>
          <a:stretch/>
        </p:blipFill>
        <p:spPr>
          <a:xfrm>
            <a:off x="4978503" y="6"/>
            <a:ext cx="1672856" cy="659288"/>
          </a:xfrm>
          <a:prstGeom prst="rect">
            <a:avLst/>
          </a:prstGeom>
          <a:noFill/>
          <a:ln>
            <a:noFill/>
          </a:ln>
          <a:effectLst>
            <a:outerShdw blurRad="57150" dist="19050" dir="5400000" algn="bl" rotWithShape="0">
              <a:srgbClr val="000000">
                <a:alpha val="50000"/>
              </a:srgbClr>
            </a:outerShdw>
          </a:effectLst>
        </p:spPr>
      </p:pic>
      <p:sp>
        <p:nvSpPr>
          <p:cNvPr id="296" name="Google Shape;296;p32"/>
          <p:cNvSpPr txBox="1"/>
          <p:nvPr/>
        </p:nvSpPr>
        <p:spPr>
          <a:xfrm>
            <a:off x="1075200" y="401475"/>
            <a:ext cx="310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Palatino Linotype"/>
                <a:ea typeface="Palatino Linotype"/>
                <a:cs typeface="Palatino Linotype"/>
                <a:sym typeface="Palatino Linotype"/>
              </a:rPr>
              <a:t>Original Business Process</a:t>
            </a:r>
            <a:endParaRPr b="1" i="1">
              <a:latin typeface="Palatino Linotype"/>
              <a:ea typeface="Palatino Linotype"/>
              <a:cs typeface="Palatino Linotype"/>
              <a:sym typeface="Palatino Linotype"/>
            </a:endParaRPr>
          </a:p>
        </p:txBody>
      </p:sp>
      <p:sp>
        <p:nvSpPr>
          <p:cNvPr id="297" name="Google Shape;297;p32"/>
          <p:cNvSpPr txBox="1"/>
          <p:nvPr/>
        </p:nvSpPr>
        <p:spPr>
          <a:xfrm>
            <a:off x="1151400" y="1542825"/>
            <a:ext cx="7695900" cy="2541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Fully remote contact with client</a:t>
            </a:r>
            <a:endParaRPr sz="1800">
              <a:solidFill>
                <a:schemeClr val="dk1"/>
              </a:solidFill>
              <a:latin typeface="Palatino Linotype"/>
              <a:ea typeface="Palatino Linotype"/>
              <a:cs typeface="Palatino Linotype"/>
              <a:sym typeface="Palatino Linotype"/>
            </a:endParaRPr>
          </a:p>
          <a:p>
            <a:pPr marL="457200" lvl="0" indent="-342900" algn="l" rtl="0">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No access to client AD servers or client network</a:t>
            </a:r>
            <a:endParaRPr sz="1800">
              <a:solidFill>
                <a:schemeClr val="dk1"/>
              </a:solidFill>
              <a:latin typeface="Palatino Linotype"/>
              <a:ea typeface="Palatino Linotype"/>
              <a:cs typeface="Palatino Linotype"/>
              <a:sym typeface="Palatino Linotype"/>
            </a:endParaRPr>
          </a:p>
          <a:p>
            <a:pPr marL="457200" lvl="0" indent="-342900" algn="l" rtl="0">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Implementation must be done through client and not directly</a:t>
            </a:r>
            <a:endParaRPr sz="1800">
              <a:solidFill>
                <a:schemeClr val="dk1"/>
              </a:solidFill>
              <a:latin typeface="Palatino Linotype"/>
              <a:ea typeface="Palatino Linotype"/>
              <a:cs typeface="Palatino Linotype"/>
              <a:sym typeface="Palatino Linotype"/>
            </a:endParaRPr>
          </a:p>
          <a:p>
            <a:pPr marL="457200" lvl="0" indent="-342900" algn="l" rtl="0">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Assumptions made about shared technical knowledge</a:t>
            </a:r>
            <a:endParaRPr sz="1800">
              <a:solidFill>
                <a:schemeClr val="dk1"/>
              </a:solidFill>
              <a:latin typeface="Palatino Linotype"/>
              <a:ea typeface="Palatino Linotype"/>
              <a:cs typeface="Palatino Linotype"/>
              <a:sym typeface="Palatino Linotype"/>
            </a:endParaRPr>
          </a:p>
          <a:p>
            <a:pPr marL="457200" lvl="0" indent="-342900" algn="l" rtl="0">
              <a:spcBef>
                <a:spcPts val="0"/>
              </a:spcBef>
              <a:spcAft>
                <a:spcPts val="0"/>
              </a:spcAft>
              <a:buClr>
                <a:srgbClr val="000000"/>
              </a:buClr>
              <a:buSzPts val="1800"/>
              <a:buFont typeface="Palatino Linotype"/>
              <a:buChar char="-"/>
            </a:pPr>
            <a:r>
              <a:rPr lang="en" sz="1800">
                <a:solidFill>
                  <a:schemeClr val="dk1"/>
                </a:solidFill>
                <a:latin typeface="Palatino Linotype"/>
                <a:ea typeface="Palatino Linotype"/>
                <a:cs typeface="Palatino Linotype"/>
                <a:sym typeface="Palatino Linotype"/>
              </a:rPr>
              <a:t>Communication interruptions with client</a:t>
            </a:r>
            <a:endParaRPr sz="1800">
              <a:solidFill>
                <a:schemeClr val="dk1"/>
              </a:solidFill>
              <a:latin typeface="Palatino Linotype"/>
              <a:ea typeface="Palatino Linotype"/>
              <a:cs typeface="Palatino Linotype"/>
              <a:sym typeface="Palatino Linotype"/>
            </a:endParaRPr>
          </a:p>
          <a:p>
            <a:pPr marL="457200" lvl="0" indent="-342900" algn="l" rtl="0">
              <a:spcBef>
                <a:spcPts val="0"/>
              </a:spcBef>
              <a:spcAft>
                <a:spcPts val="0"/>
              </a:spcAft>
              <a:buClr>
                <a:schemeClr val="dk1"/>
              </a:buClr>
              <a:buSzPts val="1800"/>
              <a:buFont typeface="Palatino Linotype"/>
              <a:buChar char="-"/>
            </a:pPr>
            <a:r>
              <a:rPr lang="en" sz="1800">
                <a:solidFill>
                  <a:schemeClr val="dk1"/>
                </a:solidFill>
                <a:latin typeface="Palatino Linotype"/>
                <a:ea typeface="Palatino Linotype"/>
                <a:cs typeface="Palatino Linotype"/>
                <a:sym typeface="Palatino Linotype"/>
              </a:rPr>
              <a:t>Service Account Integration</a:t>
            </a:r>
            <a:endParaRPr sz="1800">
              <a:solidFill>
                <a:schemeClr val="dk1"/>
              </a:solidFill>
              <a:latin typeface="Palatino Linotype"/>
              <a:ea typeface="Palatino Linotype"/>
              <a:cs typeface="Palatino Linotype"/>
              <a:sym typeface="Palatino Linotype"/>
            </a:endParaRPr>
          </a:p>
        </p:txBody>
      </p:sp>
      <p:pic>
        <p:nvPicPr>
          <p:cNvPr id="298" name="Google Shape;298;p32"/>
          <p:cNvPicPr preferRelativeResize="0"/>
          <p:nvPr/>
        </p:nvPicPr>
        <p:blipFill>
          <a:blip r:embed="rId4">
            <a:alphaModFix/>
          </a:blip>
          <a:stretch>
            <a:fillRect/>
          </a:stretch>
        </p:blipFill>
        <p:spPr>
          <a:xfrm>
            <a:off x="7197700" y="0"/>
            <a:ext cx="1802050" cy="1807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1163650" y="704100"/>
            <a:ext cx="76440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IT Solution</a:t>
            </a:r>
            <a:endParaRPr sz="2200" b="1"/>
          </a:p>
          <a:p>
            <a:pPr marL="0" lvl="0" indent="0" algn="l" rtl="0">
              <a:spcBef>
                <a:spcPts val="0"/>
              </a:spcBef>
              <a:spcAft>
                <a:spcPts val="0"/>
              </a:spcAft>
              <a:buNone/>
            </a:pPr>
            <a:r>
              <a:rPr lang="en" sz="2200" b="1"/>
              <a:t>Auditing Active Directory for CMMC Level 3</a:t>
            </a:r>
            <a:endParaRPr sz="2200" b="1"/>
          </a:p>
        </p:txBody>
      </p:sp>
      <p:sp>
        <p:nvSpPr>
          <p:cNvPr id="304" name="Google Shape;304;p33"/>
          <p:cNvSpPr txBox="1">
            <a:spLocks noGrp="1"/>
          </p:cNvSpPr>
          <p:nvPr>
            <p:ph type="body" idx="1"/>
          </p:nvPr>
        </p:nvSpPr>
        <p:spPr>
          <a:xfrm>
            <a:off x="1289775" y="1569825"/>
            <a:ext cx="78543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Objective: Create an auditing system that can audit AD servers to ensure </a:t>
            </a:r>
            <a:r>
              <a:rPr lang="en" b="1">
                <a:solidFill>
                  <a:srgbClr val="38761D"/>
                </a:solidFill>
              </a:rPr>
              <a:t>CMMC Level 3 Compliance.</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be open source and not rely on proprietary software</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be automatable (Using Ansible, etc.)</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be reliable &amp; efficient</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be easily maintained</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be scalable &amp; expandable (Eventually for Level 4 &amp; 5)</a:t>
            </a:r>
            <a:endParaRPr b="1">
              <a:solidFill>
                <a:srgbClr val="38761D"/>
              </a:solidFill>
            </a:endParaRPr>
          </a:p>
          <a:p>
            <a:pPr marL="457200" lvl="0" indent="-311150" algn="l" rtl="0">
              <a:spcBef>
                <a:spcPts val="0"/>
              </a:spcBef>
              <a:spcAft>
                <a:spcPts val="0"/>
              </a:spcAft>
              <a:buClr>
                <a:srgbClr val="38761D"/>
              </a:buClr>
              <a:buSzPts val="1300"/>
              <a:buChar char="●"/>
            </a:pPr>
            <a:r>
              <a:rPr lang="en" b="1">
                <a:solidFill>
                  <a:srgbClr val="38761D"/>
                </a:solidFill>
              </a:rPr>
              <a:t>Must meet core functionality required by the client</a:t>
            </a:r>
            <a:endParaRPr b="1">
              <a:solidFill>
                <a:srgbClr val="38761D"/>
              </a:solidFill>
            </a:endParaRPr>
          </a:p>
        </p:txBody>
      </p:sp>
      <p:pic>
        <p:nvPicPr>
          <p:cNvPr id="305" name="Google Shape;305;p33"/>
          <p:cNvPicPr preferRelativeResize="0"/>
          <p:nvPr/>
        </p:nvPicPr>
        <p:blipFill>
          <a:blip r:embed="rId3">
            <a:alphaModFix/>
          </a:blip>
          <a:stretch>
            <a:fillRect/>
          </a:stretch>
        </p:blipFill>
        <p:spPr>
          <a:xfrm>
            <a:off x="3607300" y="3624150"/>
            <a:ext cx="1993926" cy="1330425"/>
          </a:xfrm>
          <a:prstGeom prst="rect">
            <a:avLst/>
          </a:prstGeom>
          <a:noFill/>
          <a:ln>
            <a:noFill/>
          </a:ln>
        </p:spPr>
      </p:pic>
      <p:sp>
        <p:nvSpPr>
          <p:cNvPr id="306" name="Google Shape;306;p33"/>
          <p:cNvSpPr txBox="1"/>
          <p:nvPr/>
        </p:nvSpPr>
        <p:spPr>
          <a:xfrm>
            <a:off x="6144000" y="48204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endParaRPr sz="900" b="1">
              <a:solidFill>
                <a:srgbClr val="424242"/>
              </a:solidFill>
              <a:latin typeface="Nunito"/>
              <a:ea typeface="Nunito"/>
              <a:cs typeface="Nunito"/>
              <a:sym typeface="Nunito"/>
            </a:endParaRPr>
          </a:p>
        </p:txBody>
      </p:sp>
      <p:sp>
        <p:nvSpPr>
          <p:cNvPr id="307" name="Google Shape;307;p3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8</a:t>
            </a:fld>
            <a:endParaRPr/>
          </a:p>
        </p:txBody>
      </p:sp>
      <p:sp>
        <p:nvSpPr>
          <p:cNvPr id="308" name="Google Shape;308;p33"/>
          <p:cNvSpPr txBox="1"/>
          <p:nvPr/>
        </p:nvSpPr>
        <p:spPr>
          <a:xfrm>
            <a:off x="614950" y="70410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8</a:t>
            </a:fld>
            <a:endParaRPr>
              <a:solidFill>
                <a:srgbClr val="38761D"/>
              </a:solidFill>
            </a:endParaRPr>
          </a:p>
        </p:txBody>
      </p:sp>
      <p:pic>
        <p:nvPicPr>
          <p:cNvPr id="309" name="Google Shape;309;p33"/>
          <p:cNvPicPr preferRelativeResize="0"/>
          <p:nvPr/>
        </p:nvPicPr>
        <p:blipFill rotWithShape="1">
          <a:blip r:embed="rId4">
            <a:alphaModFix/>
          </a:blip>
          <a:srcRect l="25641" t="8908" r="19650"/>
          <a:stretch/>
        </p:blipFill>
        <p:spPr>
          <a:xfrm>
            <a:off x="7607744" y="-1"/>
            <a:ext cx="1392003" cy="1416975"/>
          </a:xfrm>
          <a:prstGeom prst="rect">
            <a:avLst/>
          </a:prstGeom>
          <a:noFill/>
          <a:ln>
            <a:noFill/>
          </a:ln>
        </p:spPr>
      </p:pic>
      <p:pic>
        <p:nvPicPr>
          <p:cNvPr id="310" name="Google Shape;310;p33"/>
          <p:cNvPicPr preferRelativeResize="0"/>
          <p:nvPr/>
        </p:nvPicPr>
        <p:blipFill rotWithShape="1">
          <a:blip r:embed="rId5">
            <a:alphaModFix/>
          </a:blip>
          <a:srcRect/>
          <a:stretch/>
        </p:blipFill>
        <p:spPr>
          <a:xfrm>
            <a:off x="5597328" y="72856"/>
            <a:ext cx="1672856" cy="6592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1056750" y="7456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i="1"/>
              <a:t>IT Solution</a:t>
            </a:r>
            <a:endParaRPr sz="2200" b="1"/>
          </a:p>
          <a:p>
            <a:pPr marL="0" lvl="0" indent="0" algn="l" rtl="0">
              <a:spcBef>
                <a:spcPts val="0"/>
              </a:spcBef>
              <a:spcAft>
                <a:spcPts val="0"/>
              </a:spcAft>
              <a:buNone/>
            </a:pPr>
            <a:r>
              <a:rPr lang="en" sz="2200" b="1"/>
              <a:t>Desired Result</a:t>
            </a:r>
            <a:endParaRPr sz="2200" b="1"/>
          </a:p>
        </p:txBody>
      </p:sp>
      <p:pic>
        <p:nvPicPr>
          <p:cNvPr id="316" name="Google Shape;316;p34"/>
          <p:cNvPicPr preferRelativeResize="0"/>
          <p:nvPr/>
        </p:nvPicPr>
        <p:blipFill rotWithShape="1">
          <a:blip r:embed="rId3">
            <a:alphaModFix/>
          </a:blip>
          <a:srcRect l="12325" t="11176" r="12745" b="8989"/>
          <a:stretch/>
        </p:blipFill>
        <p:spPr>
          <a:xfrm>
            <a:off x="3232125" y="0"/>
            <a:ext cx="5911874" cy="4798273"/>
          </a:xfrm>
          <a:prstGeom prst="rect">
            <a:avLst/>
          </a:prstGeom>
          <a:noFill/>
          <a:ln>
            <a:noFill/>
          </a:ln>
        </p:spPr>
      </p:pic>
      <p:sp>
        <p:nvSpPr>
          <p:cNvPr id="317" name="Google Shape;317;p34"/>
          <p:cNvSpPr txBox="1"/>
          <p:nvPr/>
        </p:nvSpPr>
        <p:spPr>
          <a:xfrm>
            <a:off x="39800" y="1555675"/>
            <a:ext cx="30411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38761D"/>
              </a:buClr>
              <a:buSzPts val="1400"/>
              <a:buFont typeface="Palatino Linotype"/>
              <a:buChar char="●"/>
            </a:pPr>
            <a:r>
              <a:rPr lang="en" b="1">
                <a:solidFill>
                  <a:srgbClr val="38761D"/>
                </a:solidFill>
                <a:latin typeface="Palatino Linotype"/>
                <a:ea typeface="Palatino Linotype"/>
                <a:cs typeface="Palatino Linotype"/>
                <a:sym typeface="Palatino Linotype"/>
              </a:rPr>
              <a:t>Functions using pyad 0.6.0 </a:t>
            </a:r>
            <a:endParaRPr b="1">
              <a:solidFill>
                <a:srgbClr val="38761D"/>
              </a:solidFill>
              <a:latin typeface="Palatino Linotype"/>
              <a:ea typeface="Palatino Linotype"/>
              <a:cs typeface="Palatino Linotype"/>
              <a:sym typeface="Palatino Linotype"/>
            </a:endParaRPr>
          </a:p>
          <a:p>
            <a:pPr marL="457200" lvl="0" indent="0" algn="l" rtl="0">
              <a:spcBef>
                <a:spcPts val="0"/>
              </a:spcBef>
              <a:spcAft>
                <a:spcPts val="0"/>
              </a:spcAft>
              <a:buNone/>
            </a:pPr>
            <a:r>
              <a:rPr lang="en" b="1">
                <a:solidFill>
                  <a:srgbClr val="38761D"/>
                </a:solidFill>
                <a:latin typeface="Palatino Linotype"/>
                <a:ea typeface="Palatino Linotype"/>
                <a:cs typeface="Palatino Linotype"/>
                <a:sym typeface="Palatino Linotype"/>
              </a:rPr>
              <a:t>to query for info</a:t>
            </a:r>
            <a:endParaRPr b="1">
              <a:solidFill>
                <a:srgbClr val="38761D"/>
              </a:solidFill>
              <a:latin typeface="Palatino Linotype"/>
              <a:ea typeface="Palatino Linotype"/>
              <a:cs typeface="Palatino Linotype"/>
              <a:sym typeface="Palatino Linotype"/>
            </a:endParaRPr>
          </a:p>
          <a:p>
            <a:pPr marL="457200" lvl="0" indent="0" algn="l" rtl="0">
              <a:spcBef>
                <a:spcPts val="0"/>
              </a:spcBef>
              <a:spcAft>
                <a:spcPts val="0"/>
              </a:spcAft>
              <a:buNone/>
            </a:pPr>
            <a:endParaRPr b="1">
              <a:solidFill>
                <a:srgbClr val="38761D"/>
              </a:solidFill>
              <a:latin typeface="Palatino Linotype"/>
              <a:ea typeface="Palatino Linotype"/>
              <a:cs typeface="Palatino Linotype"/>
              <a:sym typeface="Palatino Linotype"/>
            </a:endParaRPr>
          </a:p>
          <a:p>
            <a:pPr marL="457200" lvl="0" indent="-317500" algn="l" rtl="0">
              <a:spcBef>
                <a:spcPts val="0"/>
              </a:spcBef>
              <a:spcAft>
                <a:spcPts val="0"/>
              </a:spcAft>
              <a:buClr>
                <a:srgbClr val="38761D"/>
              </a:buClr>
              <a:buSzPts val="1400"/>
              <a:buFont typeface="Palatino Linotype"/>
              <a:buChar char="●"/>
            </a:pPr>
            <a:r>
              <a:rPr lang="en" b="1">
                <a:solidFill>
                  <a:srgbClr val="38761D"/>
                </a:solidFill>
                <a:latin typeface="Palatino Linotype"/>
                <a:ea typeface="Palatino Linotype"/>
                <a:cs typeface="Palatino Linotype"/>
                <a:sym typeface="Palatino Linotype"/>
              </a:rPr>
              <a:t>Info passed to check if </a:t>
            </a:r>
            <a:endParaRPr b="1">
              <a:solidFill>
                <a:srgbClr val="38761D"/>
              </a:solidFill>
              <a:latin typeface="Palatino Linotype"/>
              <a:ea typeface="Palatino Linotype"/>
              <a:cs typeface="Palatino Linotype"/>
              <a:sym typeface="Palatino Linotype"/>
            </a:endParaRPr>
          </a:p>
          <a:p>
            <a:pPr marL="457200" lvl="0" indent="0" algn="l" rtl="0">
              <a:spcBef>
                <a:spcPts val="0"/>
              </a:spcBef>
              <a:spcAft>
                <a:spcPts val="0"/>
              </a:spcAft>
              <a:buNone/>
            </a:pPr>
            <a:r>
              <a:rPr lang="en" b="1">
                <a:solidFill>
                  <a:srgbClr val="38761D"/>
                </a:solidFill>
                <a:latin typeface="Palatino Linotype"/>
                <a:ea typeface="Palatino Linotype"/>
                <a:cs typeface="Palatino Linotype"/>
                <a:sym typeface="Palatino Linotype"/>
              </a:rPr>
              <a:t>remediation is necessary</a:t>
            </a:r>
            <a:endParaRPr b="1">
              <a:solidFill>
                <a:srgbClr val="38761D"/>
              </a:solidFill>
              <a:latin typeface="Palatino Linotype"/>
              <a:ea typeface="Palatino Linotype"/>
              <a:cs typeface="Palatino Linotype"/>
              <a:sym typeface="Palatino Linotype"/>
            </a:endParaRPr>
          </a:p>
          <a:p>
            <a:pPr marL="457200" lvl="0" indent="0" algn="l" rtl="0">
              <a:spcBef>
                <a:spcPts val="0"/>
              </a:spcBef>
              <a:spcAft>
                <a:spcPts val="0"/>
              </a:spcAft>
              <a:buNone/>
            </a:pPr>
            <a:endParaRPr b="1">
              <a:solidFill>
                <a:srgbClr val="38761D"/>
              </a:solidFill>
              <a:latin typeface="Palatino Linotype"/>
              <a:ea typeface="Palatino Linotype"/>
              <a:cs typeface="Palatino Linotype"/>
              <a:sym typeface="Palatino Linotype"/>
            </a:endParaRPr>
          </a:p>
          <a:p>
            <a:pPr marL="457200" lvl="0" indent="-317500" algn="l" rtl="0">
              <a:spcBef>
                <a:spcPts val="0"/>
              </a:spcBef>
              <a:spcAft>
                <a:spcPts val="0"/>
              </a:spcAft>
              <a:buClr>
                <a:srgbClr val="38761D"/>
              </a:buClr>
              <a:buSzPts val="1400"/>
              <a:buFont typeface="Palatino Linotype"/>
              <a:buChar char="●"/>
            </a:pPr>
            <a:r>
              <a:rPr lang="en" b="1">
                <a:solidFill>
                  <a:srgbClr val="38761D"/>
                </a:solidFill>
                <a:latin typeface="Palatino Linotype"/>
                <a:ea typeface="Palatino Linotype"/>
                <a:cs typeface="Palatino Linotype"/>
                <a:sym typeface="Palatino Linotype"/>
              </a:rPr>
              <a:t>Take appropriate action based on findings or issues that occurred</a:t>
            </a:r>
            <a:endParaRPr b="1">
              <a:solidFill>
                <a:srgbClr val="38761D"/>
              </a:solidFill>
              <a:latin typeface="Palatino Linotype"/>
              <a:ea typeface="Palatino Linotype"/>
              <a:cs typeface="Palatino Linotype"/>
              <a:sym typeface="Palatino Linotype"/>
            </a:endParaRPr>
          </a:p>
          <a:p>
            <a:pPr marL="914400" lvl="0" indent="0" algn="l" rtl="0">
              <a:spcBef>
                <a:spcPts val="0"/>
              </a:spcBef>
              <a:spcAft>
                <a:spcPts val="0"/>
              </a:spcAft>
              <a:buNone/>
            </a:pPr>
            <a:endParaRPr b="1">
              <a:solidFill>
                <a:srgbClr val="38761D"/>
              </a:solidFill>
              <a:latin typeface="Palatino Linotype"/>
              <a:ea typeface="Palatino Linotype"/>
              <a:cs typeface="Palatino Linotype"/>
              <a:sym typeface="Palatino Linotype"/>
            </a:endParaRPr>
          </a:p>
          <a:p>
            <a:pPr marL="457200" lvl="0" indent="-317500" algn="l" rtl="0">
              <a:spcBef>
                <a:spcPts val="0"/>
              </a:spcBef>
              <a:spcAft>
                <a:spcPts val="0"/>
              </a:spcAft>
              <a:buClr>
                <a:srgbClr val="38761D"/>
              </a:buClr>
              <a:buSzPts val="1400"/>
              <a:buFont typeface="Palatino Linotype"/>
              <a:buChar char="●"/>
            </a:pPr>
            <a:r>
              <a:rPr lang="en" b="1">
                <a:solidFill>
                  <a:srgbClr val="38761D"/>
                </a:solidFill>
                <a:latin typeface="Palatino Linotype"/>
                <a:ea typeface="Palatino Linotype"/>
                <a:cs typeface="Palatino Linotype"/>
                <a:sym typeface="Palatino Linotype"/>
              </a:rPr>
              <a:t>Perform in minutes</a:t>
            </a:r>
            <a:endParaRPr b="1">
              <a:solidFill>
                <a:srgbClr val="38761D"/>
              </a:solidFill>
              <a:latin typeface="Palatino Linotype"/>
              <a:ea typeface="Palatino Linotype"/>
              <a:cs typeface="Palatino Linotype"/>
              <a:sym typeface="Palatino Linotype"/>
            </a:endParaRPr>
          </a:p>
        </p:txBody>
      </p:sp>
      <p:sp>
        <p:nvSpPr>
          <p:cNvPr id="318" name="Google Shape;318;p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9</a:t>
            </a:fld>
            <a:endParaRPr/>
          </a:p>
        </p:txBody>
      </p:sp>
      <p:sp>
        <p:nvSpPr>
          <p:cNvPr id="319" name="Google Shape;319;p34"/>
          <p:cNvSpPr txBox="1"/>
          <p:nvPr/>
        </p:nvSpPr>
        <p:spPr>
          <a:xfrm>
            <a:off x="6144000" y="47722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24242"/>
                </a:solidFill>
                <a:latin typeface="Nunito"/>
                <a:ea typeface="Nunito"/>
                <a:cs typeface="Nunito"/>
                <a:sym typeface="Nunito"/>
              </a:rPr>
              <a:t>Alpha Team 4   	  03/24/21        IT 493-004</a:t>
            </a:r>
            <a:r>
              <a:rPr lang="en" sz="900">
                <a:solidFill>
                  <a:srgbClr val="595959"/>
                </a:solidFill>
                <a:latin typeface="Nunito"/>
                <a:ea typeface="Nunito"/>
                <a:cs typeface="Nunito"/>
                <a:sym typeface="Nunito"/>
              </a:rPr>
              <a:t>  </a:t>
            </a:r>
            <a:endParaRPr/>
          </a:p>
          <a:p>
            <a:pPr marL="0" lvl="0" indent="0" algn="l" rtl="0">
              <a:spcBef>
                <a:spcPts val="0"/>
              </a:spcBef>
              <a:spcAft>
                <a:spcPts val="0"/>
              </a:spcAft>
              <a:buNone/>
            </a:pPr>
            <a:r>
              <a:rPr lang="en" sz="900">
                <a:solidFill>
                  <a:schemeClr val="dk2"/>
                </a:solidFill>
                <a:latin typeface="Nunito"/>
                <a:ea typeface="Nunito"/>
                <a:cs typeface="Nunito"/>
                <a:sym typeface="Nunito"/>
              </a:rPr>
              <a:t> </a:t>
            </a:r>
            <a:endParaRPr/>
          </a:p>
        </p:txBody>
      </p:sp>
      <p:sp>
        <p:nvSpPr>
          <p:cNvPr id="320" name="Google Shape;320;p34"/>
          <p:cNvSpPr txBox="1"/>
          <p:nvPr/>
        </p:nvSpPr>
        <p:spPr>
          <a:xfrm>
            <a:off x="564125" y="745600"/>
            <a:ext cx="548700" cy="507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2100">
                <a:solidFill>
                  <a:srgbClr val="38761D"/>
                </a:solidFill>
                <a:latin typeface="Palatino Linotype"/>
                <a:ea typeface="Palatino Linotype"/>
                <a:cs typeface="Palatino Linotype"/>
                <a:sym typeface="Palatino Linotype"/>
              </a:rPr>
              <a:t>9</a:t>
            </a:fld>
            <a:endParaRPr>
              <a:solidFill>
                <a:srgbClr val="38761D"/>
              </a:solidFill>
            </a:endParaRPr>
          </a:p>
        </p:txBody>
      </p:sp>
      <p:pic>
        <p:nvPicPr>
          <p:cNvPr id="321" name="Google Shape;321;p34"/>
          <p:cNvPicPr preferRelativeResize="0"/>
          <p:nvPr/>
        </p:nvPicPr>
        <p:blipFill rotWithShape="1">
          <a:blip r:embed="rId4">
            <a:alphaModFix/>
          </a:blip>
          <a:srcRect l="25641" t="8908" r="19650"/>
          <a:stretch/>
        </p:blipFill>
        <p:spPr>
          <a:xfrm>
            <a:off x="39800" y="0"/>
            <a:ext cx="748350" cy="761775"/>
          </a:xfrm>
          <a:prstGeom prst="rect">
            <a:avLst/>
          </a:prstGeom>
          <a:noFill/>
          <a:ln>
            <a:noFill/>
          </a:ln>
        </p:spPr>
      </p:pic>
      <p:pic>
        <p:nvPicPr>
          <p:cNvPr id="322" name="Google Shape;322;p34"/>
          <p:cNvPicPr preferRelativeResize="0"/>
          <p:nvPr/>
        </p:nvPicPr>
        <p:blipFill rotWithShape="1">
          <a:blip r:embed="rId5">
            <a:alphaModFix/>
          </a:blip>
          <a:srcRect/>
          <a:stretch/>
        </p:blipFill>
        <p:spPr>
          <a:xfrm>
            <a:off x="3232128" y="51244"/>
            <a:ext cx="1672856" cy="65928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lery">
  <a:themeElements>
    <a:clrScheme name="Gallery">
      <a:dk1>
        <a:srgbClr val="000000"/>
      </a:dk1>
      <a:lt1>
        <a:srgbClr val="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1107</Words>
  <Application>Microsoft Office PowerPoint</Application>
  <PresentationFormat>On-screen Show (16:9)</PresentationFormat>
  <Paragraphs>209</Paragraphs>
  <Slides>18</Slides>
  <Notes>18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Maven Pro</vt:lpstr>
      <vt:lpstr>Nunito</vt:lpstr>
      <vt:lpstr>Arial</vt:lpstr>
      <vt:lpstr>Roboto</vt:lpstr>
      <vt:lpstr>Palatino Linotype</vt:lpstr>
      <vt:lpstr>Simple Light</vt:lpstr>
      <vt:lpstr>Gallery</vt:lpstr>
      <vt:lpstr>Active Directory Auditing for  CMMC Compliance (Applied Research Associates, Inc.)</vt:lpstr>
      <vt:lpstr>Alpha Team 4</vt:lpstr>
      <vt:lpstr>IT-493 Spring 2021 Project Schedule (Still needs Edits)  </vt:lpstr>
      <vt:lpstr>CMMC Compliance </vt:lpstr>
      <vt:lpstr>PowerPoint Presentation</vt:lpstr>
      <vt:lpstr>PowerPoint Presentation</vt:lpstr>
      <vt:lpstr>PowerPoint Presentation</vt:lpstr>
      <vt:lpstr>IT Solution Auditing Active Directory for CMMC Level 3</vt:lpstr>
      <vt:lpstr>IT Solution Desired Result</vt:lpstr>
      <vt:lpstr>Mapping changed business  process to solution requirements</vt:lpstr>
      <vt:lpstr>PowerPoint Presentation</vt:lpstr>
      <vt:lpstr>Changed Business Process Tangible &amp; Intangible costs</vt:lpstr>
      <vt:lpstr>Documentation</vt:lpstr>
      <vt:lpstr>Solution Sustainment</vt:lpstr>
      <vt:lpstr>Implementation challenges addressed  (Added a way of addressing the challenges for you to work with - Chris)</vt:lpstr>
      <vt:lpstr>CMMC -3  </vt:lpstr>
      <vt:lpstr>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Auditing for  CMMC Compliance (Applied Research Associates, Inc.)</dc:title>
  <dc:creator>Christopher Kyriacou</dc:creator>
  <cp:lastModifiedBy>Christopher Kyriacou</cp:lastModifiedBy>
  <cp:revision>1</cp:revision>
  <dcterms:modified xsi:type="dcterms:W3CDTF">2021-04-06T20:08:38Z</dcterms:modified>
</cp:coreProperties>
</file>